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D92CA-EB32-3611-722D-174F723935DA}" v="1" dt="2020-10-09T18:08:16.560"/>
    <p1510:client id="{37C4C444-0592-2D6B-C2B7-A1472CE2C8C8}" v="674" dt="2020-10-10T01:40:30.865"/>
    <p1510:client id="{6575C66E-500E-474B-8E5D-923065FCB45C}" v="719" dt="2020-10-10T02:16:17.850"/>
    <p1510:client id="{73D90215-3FBB-1428-50DE-0A873662105F}" v="648" dt="2020-10-09T18:47:09.668"/>
    <p1510:client id="{8B17D147-D440-AFFC-2B47-967C7554A108}" v="398" dt="2020-10-09T17:50:43.442"/>
    <p1510:client id="{C0BBAF35-05E6-4F1B-832F-16F9507930B6}" v="6" dt="2020-10-09T21:42:42.083"/>
    <p1510:client id="{E2F11DAF-E0A6-4FC6-B15E-05BE455C85E8}" v="44" dt="2020-10-09T22:30:55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DE LEON CESPEDES" userId="S::eduardo.deleoncspd@uanl.edu.mx::212c8ea8-455f-4c91-bcb4-a3441809cf27" providerId="AD" clId="Web-{37C4C444-0592-2D6B-C2B7-A1472CE2C8C8}"/>
    <pc:docChg chg="addSld delSld modSld">
      <pc:chgData name="EDUARDO DE LEON CESPEDES" userId="S::eduardo.deleoncspd@uanl.edu.mx::212c8ea8-455f-4c91-bcb4-a3441809cf27" providerId="AD" clId="Web-{37C4C444-0592-2D6B-C2B7-A1472CE2C8C8}" dt="2020-10-10T01:40:30.865" v="662"/>
      <pc:docMkLst>
        <pc:docMk/>
      </pc:docMkLst>
      <pc:sldChg chg="addSp delSp modSp">
        <pc:chgData name="EDUARDO DE LEON CESPEDES" userId="S::eduardo.deleoncspd@uanl.edu.mx::212c8ea8-455f-4c91-bcb4-a3441809cf27" providerId="AD" clId="Web-{37C4C444-0592-2D6B-C2B7-A1472CE2C8C8}" dt="2020-10-10T01:40:27.146" v="661"/>
        <pc:sldMkLst>
          <pc:docMk/>
          <pc:sldMk cId="386381959" sldId="257"/>
        </pc:sldMkLst>
        <pc:spChg chg="add del mod">
          <ac:chgData name="EDUARDO DE LEON CESPEDES" userId="S::eduardo.deleoncspd@uanl.edu.mx::212c8ea8-455f-4c91-bcb4-a3441809cf27" providerId="AD" clId="Web-{37C4C444-0592-2D6B-C2B7-A1472CE2C8C8}" dt="2020-10-10T01:25:44.189" v="286"/>
          <ac:spMkLst>
            <pc:docMk/>
            <pc:sldMk cId="386381959" sldId="257"/>
            <ac:spMk id="2125" creationId="{988D0826-73FA-43DF-B4F3-AF3A3DB12BBD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5:52.423" v="289"/>
          <ac:spMkLst>
            <pc:docMk/>
            <pc:sldMk cId="386381959" sldId="257"/>
            <ac:spMk id="2127" creationId="{1184204F-4EE1-478F-A5E9-CC34C366A790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5:56.767" v="290"/>
          <ac:spMkLst>
            <pc:docMk/>
            <pc:sldMk cId="386381959" sldId="257"/>
            <ac:spMk id="2130" creationId="{DCE25963-17F4-47C3-8CEF-81690B39018F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7:04.615" v="315"/>
          <ac:spMkLst>
            <pc:docMk/>
            <pc:sldMk cId="386381959" sldId="257"/>
            <ac:spMk id="2131" creationId="{39B1E85B-42F6-478E-AC30-4D89848F441C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6:00.346" v="291"/>
          <ac:spMkLst>
            <pc:docMk/>
            <pc:sldMk cId="386381959" sldId="257"/>
            <ac:spMk id="2133" creationId="{970264DF-03D7-4A61-A45E-11DFBD47FC1F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7:07.881" v="317"/>
          <ac:spMkLst>
            <pc:docMk/>
            <pc:sldMk cId="386381959" sldId="257"/>
            <ac:spMk id="2134" creationId="{D7B0F18D-E6CA-4647-9C33-B221277FB5BB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6:24.097" v="300"/>
          <ac:spMkLst>
            <pc:docMk/>
            <pc:sldMk cId="386381959" sldId="257"/>
            <ac:spMk id="2135" creationId="{0FB5506C-0626-4CBC-9FE3-E3369CF621A3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6:41.145" v="307"/>
          <ac:spMkLst>
            <pc:docMk/>
            <pc:sldMk cId="386381959" sldId="257"/>
            <ac:spMk id="2136" creationId="{BE7962E6-4AE8-415E-84D3-E3A5E799494C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6:13.768" v="296"/>
          <ac:spMkLst>
            <pc:docMk/>
            <pc:sldMk cId="386381959" sldId="257"/>
            <ac:spMk id="2137" creationId="{C06E2364-9111-44E2-9FB0-600E2F735D20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7:04.365" v="314"/>
          <ac:spMkLst>
            <pc:docMk/>
            <pc:sldMk cId="386381959" sldId="257"/>
            <ac:spMk id="2141" creationId="{B05F02D6-1C31-4184-9DEB-74848A148A6C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6:18.737" v="298"/>
          <ac:spMkLst>
            <pc:docMk/>
            <pc:sldMk cId="386381959" sldId="257"/>
            <ac:spMk id="2145" creationId="{7173DE70-AA04-42AF-9FDB-68B7DEE63000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6:21.831" v="299"/>
          <ac:spMkLst>
            <pc:docMk/>
            <pc:sldMk cId="386381959" sldId="257"/>
            <ac:spMk id="2146" creationId="{190FD571-D0F6-4BBC-8C9C-DE6C6E6DE428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6:38.957" v="306"/>
          <ac:spMkLst>
            <pc:docMk/>
            <pc:sldMk cId="386381959" sldId="257"/>
            <ac:spMk id="2147" creationId="{091AD7A0-C7DB-461C-A9E5-9F153B06B32C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26:43.630" v="308"/>
          <ac:spMkLst>
            <pc:docMk/>
            <pc:sldMk cId="386381959" sldId="257"/>
            <ac:spMk id="2148" creationId="{DEF32977-50E4-4ECB-9867-28729999708F}"/>
          </ac:spMkLst>
        </pc:spChg>
        <pc:spChg chg="add del">
          <ac:chgData name="EDUARDO DE LEON CESPEDES" userId="S::eduardo.deleoncspd@uanl.edu.mx::212c8ea8-455f-4c91-bcb4-a3441809cf27" providerId="AD" clId="Web-{37C4C444-0592-2D6B-C2B7-A1472CE2C8C8}" dt="2020-10-10T01:32:46.885" v="457"/>
          <ac:spMkLst>
            <pc:docMk/>
            <pc:sldMk cId="386381959" sldId="257"/>
            <ac:spMk id="19367" creationId="{ABD651DB-769C-4F36-A17D-7D2D9343F2DD}"/>
          </ac:spMkLst>
        </pc:spChg>
        <pc:spChg chg="add del">
          <ac:chgData name="EDUARDO DE LEON CESPEDES" userId="S::eduardo.deleoncspd@uanl.edu.mx::212c8ea8-455f-4c91-bcb4-a3441809cf27" providerId="AD" clId="Web-{37C4C444-0592-2D6B-C2B7-A1472CE2C8C8}" dt="2020-10-10T01:32:46.885" v="456"/>
          <ac:spMkLst>
            <pc:docMk/>
            <pc:sldMk cId="386381959" sldId="257"/>
            <ac:spMk id="19369" creationId="{7B7DA3F3-872A-447C-9DC5-495C633BFC8C}"/>
          </ac:spMkLst>
        </pc:spChg>
        <pc:spChg chg="add del">
          <ac:chgData name="EDUARDO DE LEON CESPEDES" userId="S::eduardo.deleoncspd@uanl.edu.mx::212c8ea8-455f-4c91-bcb4-a3441809cf27" providerId="AD" clId="Web-{37C4C444-0592-2D6B-C2B7-A1472CE2C8C8}" dt="2020-10-10T01:32:46.885" v="455"/>
          <ac:spMkLst>
            <pc:docMk/>
            <pc:sldMk cId="386381959" sldId="257"/>
            <ac:spMk id="19371" creationId="{9784BDAE-284A-449C-8D9F-DEB931E088A3}"/>
          </ac:spMkLst>
        </pc:spChg>
        <pc:spChg chg="add del">
          <ac:chgData name="EDUARDO DE LEON CESPEDES" userId="S::eduardo.deleoncspd@uanl.edu.mx::212c8ea8-455f-4c91-bcb4-a3441809cf27" providerId="AD" clId="Web-{37C4C444-0592-2D6B-C2B7-A1472CE2C8C8}" dt="2020-10-10T01:32:46.885" v="454"/>
          <ac:spMkLst>
            <pc:docMk/>
            <pc:sldMk cId="386381959" sldId="257"/>
            <ac:spMk id="19373" creationId="{D8D14A89-6422-4CA1-A82F-AB6B21E33E13}"/>
          </ac:spMkLst>
        </pc:spChg>
        <pc:spChg chg="add del">
          <ac:chgData name="EDUARDO DE LEON CESPEDES" userId="S::eduardo.deleoncspd@uanl.edu.mx::212c8ea8-455f-4c91-bcb4-a3441809cf27" providerId="AD" clId="Web-{37C4C444-0592-2D6B-C2B7-A1472CE2C8C8}" dt="2020-10-10T01:32:46.885" v="453"/>
          <ac:spMkLst>
            <pc:docMk/>
            <pc:sldMk cId="386381959" sldId="257"/>
            <ac:spMk id="19375" creationId="{17E17923-52AE-411E-8F13-29917BDC7AA3}"/>
          </ac:spMkLst>
        </pc:spChg>
        <pc:spChg chg="add del">
          <ac:chgData name="EDUARDO DE LEON CESPEDES" userId="S::eduardo.deleoncspd@uanl.edu.mx::212c8ea8-455f-4c91-bcb4-a3441809cf27" providerId="AD" clId="Web-{37C4C444-0592-2D6B-C2B7-A1472CE2C8C8}" dt="2020-10-10T01:32:46.885" v="452"/>
          <ac:spMkLst>
            <pc:docMk/>
            <pc:sldMk cId="386381959" sldId="257"/>
            <ac:spMk id="19377" creationId="{AD2E9DCD-934D-4B30-9662-E70591B07072}"/>
          </ac:spMkLst>
        </pc:spChg>
        <pc:spChg chg="add del">
          <ac:chgData name="EDUARDO DE LEON CESPEDES" userId="S::eduardo.deleoncspd@uanl.edu.mx::212c8ea8-455f-4c91-bcb4-a3441809cf27" providerId="AD" clId="Web-{37C4C444-0592-2D6B-C2B7-A1472CE2C8C8}" dt="2020-10-10T01:32:46.885" v="451"/>
          <ac:spMkLst>
            <pc:docMk/>
            <pc:sldMk cId="386381959" sldId="257"/>
            <ac:spMk id="19379" creationId="{706DA09B-6F68-4EE1-8579-05C6A1A2B406}"/>
          </ac:spMkLst>
        </pc:spChg>
        <pc:spChg chg="add del">
          <ac:chgData name="EDUARDO DE LEON CESPEDES" userId="S::eduardo.deleoncspd@uanl.edu.mx::212c8ea8-455f-4c91-bcb4-a3441809cf27" providerId="AD" clId="Web-{37C4C444-0592-2D6B-C2B7-A1472CE2C8C8}" dt="2020-10-10T01:32:46.885" v="450"/>
          <ac:spMkLst>
            <pc:docMk/>
            <pc:sldMk cId="386381959" sldId="257"/>
            <ac:spMk id="19381" creationId="{96DDD83F-79BD-4536-8FCA-999686F2219E}"/>
          </ac:spMkLst>
        </pc:spChg>
        <pc:spChg chg="add del">
          <ac:chgData name="EDUARDO DE LEON CESPEDES" userId="S::eduardo.deleoncspd@uanl.edu.mx::212c8ea8-455f-4c91-bcb4-a3441809cf27" providerId="AD" clId="Web-{37C4C444-0592-2D6B-C2B7-A1472CE2C8C8}" dt="2020-10-10T01:32:46.885" v="449"/>
          <ac:spMkLst>
            <pc:docMk/>
            <pc:sldMk cId="386381959" sldId="257"/>
            <ac:spMk id="19383" creationId="{893CCDB6-B1C2-4727-993A-99FC6780DB34}"/>
          </ac:spMkLst>
        </pc:spChg>
        <pc:spChg chg="add del">
          <ac:chgData name="EDUARDO DE LEON CESPEDES" userId="S::eduardo.deleoncspd@uanl.edu.mx::212c8ea8-455f-4c91-bcb4-a3441809cf27" providerId="AD" clId="Web-{37C4C444-0592-2D6B-C2B7-A1472CE2C8C8}" dt="2020-10-10T01:32:46.885" v="448"/>
          <ac:spMkLst>
            <pc:docMk/>
            <pc:sldMk cId="386381959" sldId="257"/>
            <ac:spMk id="19385" creationId="{BE568A2E-EBD0-4D53-B8FB-9745F524C048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35:08.268" v="592"/>
          <ac:spMkLst>
            <pc:docMk/>
            <pc:sldMk cId="386381959" sldId="257"/>
            <ac:spMk id="19505" creationId="{153B30C3-6D4B-4846-9820-2EF3846675AD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35:28.473" v="598"/>
          <ac:spMkLst>
            <pc:docMk/>
            <pc:sldMk cId="386381959" sldId="257"/>
            <ac:spMk id="19507" creationId="{A9A394D8-15F6-4CBF-AFD4-61D810386624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39:58.676" v="655"/>
          <ac:spMkLst>
            <pc:docMk/>
            <pc:sldMk cId="386381959" sldId="257"/>
            <ac:spMk id="19509" creationId="{6CB56452-6121-4876-8C0E-E397F0291B3C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40:04.035" v="657"/>
          <ac:spMkLst>
            <pc:docMk/>
            <pc:sldMk cId="386381959" sldId="257"/>
            <ac:spMk id="19511" creationId="{F29D2469-61CE-4623-828F-C21254DCDDBD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35:50.786" v="603"/>
          <ac:spMkLst>
            <pc:docMk/>
            <pc:sldMk cId="386381959" sldId="257"/>
            <ac:spMk id="19513" creationId="{8A23177A-D067-429C-8EB8-FA2A2A5F9BBB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35:39.208" v="601"/>
          <ac:spMkLst>
            <pc:docMk/>
            <pc:sldMk cId="386381959" sldId="257"/>
            <ac:spMk id="19515" creationId="{0A9CE756-9B07-490E-96B2-97C243A58165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35:17.472" v="595"/>
          <ac:spMkLst>
            <pc:docMk/>
            <pc:sldMk cId="386381959" sldId="257"/>
            <ac:spMk id="19517" creationId="{69D7C745-2CD8-4BD9-8264-14E4D24DE40D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40:22.646" v="659"/>
          <ac:spMkLst>
            <pc:docMk/>
            <pc:sldMk cId="386381959" sldId="257"/>
            <ac:spMk id="19519" creationId="{E028FAD5-8CAE-4567-8421-0D8477375C69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40:27.146" v="661"/>
          <ac:spMkLst>
            <pc:docMk/>
            <pc:sldMk cId="386381959" sldId="257"/>
            <ac:spMk id="19521" creationId="{F5D58BC5-5EA0-44CD-8470-C0A42527E58A}"/>
          </ac:spMkLst>
        </pc:spChg>
        <pc:spChg chg="add del mod">
          <ac:chgData name="EDUARDO DE LEON CESPEDES" userId="S::eduardo.deleoncspd@uanl.edu.mx::212c8ea8-455f-4c91-bcb4-a3441809cf27" providerId="AD" clId="Web-{37C4C444-0592-2D6B-C2B7-A1472CE2C8C8}" dt="2020-10-10T01:34:59.799" v="590"/>
          <ac:spMkLst>
            <pc:docMk/>
            <pc:sldMk cId="386381959" sldId="257"/>
            <ac:spMk id="19523" creationId="{7B97BF09-9DB1-4D51-8D4B-D7BAC928A24B}"/>
          </ac:spMkLst>
        </pc:spChg>
        <pc:graphicFrameChg chg="mod modGraphic">
          <ac:chgData name="EDUARDO DE LEON CESPEDES" userId="S::eduardo.deleoncspd@uanl.edu.mx::212c8ea8-455f-4c91-bcb4-a3441809cf27" providerId="AD" clId="Web-{37C4C444-0592-2D6B-C2B7-A1472CE2C8C8}" dt="2020-10-10T01:39:55.191" v="654" actId="20577"/>
          <ac:graphicFrameMkLst>
            <pc:docMk/>
            <pc:sldMk cId="386381959" sldId="257"/>
            <ac:graphicFrameMk id="2" creationId="{FAED81ED-A28C-4C44-9D49-133E4BCDF628}"/>
          </ac:graphicFrameMkLst>
        </pc:graphicFrameChg>
        <pc:cxnChg chg="add del mod">
          <ac:chgData name="EDUARDO DE LEON CESPEDES" userId="S::eduardo.deleoncspd@uanl.edu.mx::212c8ea8-455f-4c91-bcb4-a3441809cf27" providerId="AD" clId="Web-{37C4C444-0592-2D6B-C2B7-A1472CE2C8C8}" dt="2020-10-10T01:27:09.131" v="318"/>
          <ac:cxnSpMkLst>
            <pc:docMk/>
            <pc:sldMk cId="386381959" sldId="257"/>
            <ac:cxnSpMk id="2128" creationId="{346E1590-4D56-4A24-975C-FC5CDE39931A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26:12.409" v="295"/>
          <ac:cxnSpMkLst>
            <pc:docMk/>
            <pc:sldMk cId="386381959" sldId="257"/>
            <ac:cxnSpMk id="2129" creationId="{0526CC5D-0442-4ABF-8150-C00176DE3FCF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19:20.213" v="151"/>
          <ac:cxnSpMkLst>
            <pc:docMk/>
            <pc:sldMk cId="386381959" sldId="257"/>
            <ac:cxnSpMk id="2132" creationId="{4C8C3EB4-BE1D-4273-BA1A-B516513D9031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26:09.893" v="294"/>
          <ac:cxnSpMkLst>
            <pc:docMk/>
            <pc:sldMk cId="386381959" sldId="257"/>
            <ac:cxnSpMk id="2138" creationId="{9B283CF7-2220-46E5-A553-D70924449C21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26:05.580" v="293"/>
          <ac:cxnSpMkLst>
            <pc:docMk/>
            <pc:sldMk cId="386381959" sldId="257"/>
            <ac:cxnSpMk id="2139" creationId="{06C52682-4E9D-4F4F-9B48-AC2667C97E54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26:03.002" v="292"/>
          <ac:cxnSpMkLst>
            <pc:docMk/>
            <pc:sldMk cId="386381959" sldId="257"/>
            <ac:cxnSpMk id="2140" creationId="{094051C7-5DFA-48D4-A153-B47A8E50D1C9}"/>
          </ac:cxnSpMkLst>
        </pc:cxnChg>
        <pc:cxnChg chg="add mod">
          <ac:chgData name="EDUARDO DE LEON CESPEDES" userId="S::eduardo.deleoncspd@uanl.edu.mx::212c8ea8-455f-4c91-bcb4-a3441809cf27" providerId="AD" clId="Web-{37C4C444-0592-2D6B-C2B7-A1472CE2C8C8}" dt="2020-10-10T01:16:46.454" v="139" actId="1076"/>
          <ac:cxnSpMkLst>
            <pc:docMk/>
            <pc:sldMk cId="386381959" sldId="257"/>
            <ac:cxnSpMk id="2142" creationId="{C0B5C846-DF72-4F5B-A12D-F06CE4C126E9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27:04.896" v="316"/>
          <ac:cxnSpMkLst>
            <pc:docMk/>
            <pc:sldMk cId="386381959" sldId="257"/>
            <ac:cxnSpMk id="2143" creationId="{5438CAF1-3434-4812-9F52-0D98F5402D28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26:26.379" v="301"/>
          <ac:cxnSpMkLst>
            <pc:docMk/>
            <pc:sldMk cId="386381959" sldId="257"/>
            <ac:cxnSpMk id="2144" creationId="{07A4CEE6-702D-4AB8-9E2B-8F8C2A9DA470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26:17.722" v="297"/>
          <ac:cxnSpMkLst>
            <pc:docMk/>
            <pc:sldMk cId="386381959" sldId="257"/>
            <ac:cxnSpMk id="2149" creationId="{A5C191D8-064C-400A-89F8-C82056D74CA9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26:28.816" v="302"/>
          <ac:cxnSpMkLst>
            <pc:docMk/>
            <pc:sldMk cId="386381959" sldId="257"/>
            <ac:cxnSpMk id="2150" creationId="{274C4145-B17F-47F1-B4C3-B2AE29459921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26:33.629" v="304"/>
          <ac:cxnSpMkLst>
            <pc:docMk/>
            <pc:sldMk cId="386381959" sldId="257"/>
            <ac:cxnSpMk id="2151" creationId="{A6A259BC-DE64-4B4F-B025-67BF802B47C5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26:31.207" v="303"/>
          <ac:cxnSpMkLst>
            <pc:docMk/>
            <pc:sldMk cId="386381959" sldId="257"/>
            <ac:cxnSpMk id="2152" creationId="{8FE0D418-A307-4B8C-BDC1-22005D11E76E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26:46.755" v="309"/>
          <ac:cxnSpMkLst>
            <pc:docMk/>
            <pc:sldMk cId="386381959" sldId="257"/>
            <ac:cxnSpMk id="2153" creationId="{5C76A73A-4C95-4159-9DDF-3B8038A93D42}"/>
          </ac:cxnSpMkLst>
        </pc:cxnChg>
        <pc:cxnChg chg="add del">
          <ac:chgData name="EDUARDO DE LEON CESPEDES" userId="S::eduardo.deleoncspd@uanl.edu.mx::212c8ea8-455f-4c91-bcb4-a3441809cf27" providerId="AD" clId="Web-{37C4C444-0592-2D6B-C2B7-A1472CE2C8C8}" dt="2020-10-10T01:32:46.885" v="447"/>
          <ac:cxnSpMkLst>
            <pc:docMk/>
            <pc:sldMk cId="386381959" sldId="257"/>
            <ac:cxnSpMk id="19387" creationId="{F99D618F-3327-4778-9728-A95132DF15CA}"/>
          </ac:cxnSpMkLst>
        </pc:cxnChg>
        <pc:cxnChg chg="add del">
          <ac:chgData name="EDUARDO DE LEON CESPEDES" userId="S::eduardo.deleoncspd@uanl.edu.mx::212c8ea8-455f-4c91-bcb4-a3441809cf27" providerId="AD" clId="Web-{37C4C444-0592-2D6B-C2B7-A1472CE2C8C8}" dt="2020-10-10T01:32:46.869" v="446"/>
          <ac:cxnSpMkLst>
            <pc:docMk/>
            <pc:sldMk cId="386381959" sldId="257"/>
            <ac:cxnSpMk id="19389" creationId="{73A778E1-0B34-497F-894B-7F90F2B2F9B5}"/>
          </ac:cxnSpMkLst>
        </pc:cxnChg>
        <pc:cxnChg chg="add del">
          <ac:chgData name="EDUARDO DE LEON CESPEDES" userId="S::eduardo.deleoncspd@uanl.edu.mx::212c8ea8-455f-4c91-bcb4-a3441809cf27" providerId="AD" clId="Web-{37C4C444-0592-2D6B-C2B7-A1472CE2C8C8}" dt="2020-10-10T01:32:46.869" v="445"/>
          <ac:cxnSpMkLst>
            <pc:docMk/>
            <pc:sldMk cId="386381959" sldId="257"/>
            <ac:cxnSpMk id="19391" creationId="{F66B8A91-5D63-4D86-BBDC-C1AF85AB90FA}"/>
          </ac:cxnSpMkLst>
        </pc:cxnChg>
        <pc:cxnChg chg="add del">
          <ac:chgData name="EDUARDO DE LEON CESPEDES" userId="S::eduardo.deleoncspd@uanl.edu.mx::212c8ea8-455f-4c91-bcb4-a3441809cf27" providerId="AD" clId="Web-{37C4C444-0592-2D6B-C2B7-A1472CE2C8C8}" dt="2020-10-10T01:32:46.869" v="444"/>
          <ac:cxnSpMkLst>
            <pc:docMk/>
            <pc:sldMk cId="386381959" sldId="257"/>
            <ac:cxnSpMk id="19393" creationId="{D8283DA7-652A-4ADB-AFF2-5553215E5CE9}"/>
          </ac:cxnSpMkLst>
        </pc:cxnChg>
        <pc:cxnChg chg="add del">
          <ac:chgData name="EDUARDO DE LEON CESPEDES" userId="S::eduardo.deleoncspd@uanl.edu.mx::212c8ea8-455f-4c91-bcb4-a3441809cf27" providerId="AD" clId="Web-{37C4C444-0592-2D6B-C2B7-A1472CE2C8C8}" dt="2020-10-10T01:32:46.869" v="443"/>
          <ac:cxnSpMkLst>
            <pc:docMk/>
            <pc:sldMk cId="386381959" sldId="257"/>
            <ac:cxnSpMk id="19395" creationId="{F0627366-5635-4705-B059-EB974133251C}"/>
          </ac:cxnSpMkLst>
        </pc:cxnChg>
        <pc:cxnChg chg="add del">
          <ac:chgData name="EDUARDO DE LEON CESPEDES" userId="S::eduardo.deleoncspd@uanl.edu.mx::212c8ea8-455f-4c91-bcb4-a3441809cf27" providerId="AD" clId="Web-{37C4C444-0592-2D6B-C2B7-A1472CE2C8C8}" dt="2020-10-10T01:32:46.869" v="442"/>
          <ac:cxnSpMkLst>
            <pc:docMk/>
            <pc:sldMk cId="386381959" sldId="257"/>
            <ac:cxnSpMk id="19397" creationId="{4FEC7CCA-B117-45C2-9528-8B930F15B27C}"/>
          </ac:cxnSpMkLst>
        </pc:cxnChg>
        <pc:cxnChg chg="add del">
          <ac:chgData name="EDUARDO DE LEON CESPEDES" userId="S::eduardo.deleoncspd@uanl.edu.mx::212c8ea8-455f-4c91-bcb4-a3441809cf27" providerId="AD" clId="Web-{37C4C444-0592-2D6B-C2B7-A1472CE2C8C8}" dt="2020-10-10T01:32:46.869" v="441"/>
          <ac:cxnSpMkLst>
            <pc:docMk/>
            <pc:sldMk cId="386381959" sldId="257"/>
            <ac:cxnSpMk id="19399" creationId="{E901D400-F419-401A-8F16-937387893AA4}"/>
          </ac:cxnSpMkLst>
        </pc:cxnChg>
        <pc:cxnChg chg="add del">
          <ac:chgData name="EDUARDO DE LEON CESPEDES" userId="S::eduardo.deleoncspd@uanl.edu.mx::212c8ea8-455f-4c91-bcb4-a3441809cf27" providerId="AD" clId="Web-{37C4C444-0592-2D6B-C2B7-A1472CE2C8C8}" dt="2020-10-10T01:32:46.869" v="440"/>
          <ac:cxnSpMkLst>
            <pc:docMk/>
            <pc:sldMk cId="386381959" sldId="257"/>
            <ac:cxnSpMk id="19401" creationId="{D673A3B8-5F3B-4B77-BBCA-13DB51D802B0}"/>
          </ac:cxnSpMkLst>
        </pc:cxnChg>
        <pc:cxnChg chg="add del">
          <ac:chgData name="EDUARDO DE LEON CESPEDES" userId="S::eduardo.deleoncspd@uanl.edu.mx::212c8ea8-455f-4c91-bcb4-a3441809cf27" providerId="AD" clId="Web-{37C4C444-0592-2D6B-C2B7-A1472CE2C8C8}" dt="2020-10-10T01:32:46.869" v="439"/>
          <ac:cxnSpMkLst>
            <pc:docMk/>
            <pc:sldMk cId="386381959" sldId="257"/>
            <ac:cxnSpMk id="19403" creationId="{741B47A6-27FB-41EA-9C28-294629B3B1BD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35:03.096" v="591"/>
          <ac:cxnSpMkLst>
            <pc:docMk/>
            <pc:sldMk cId="386381959" sldId="257"/>
            <ac:cxnSpMk id="19525" creationId="{8CA3012F-79F5-461D-BD15-CE081FA083E4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35:13.315" v="594"/>
          <ac:cxnSpMkLst>
            <pc:docMk/>
            <pc:sldMk cId="386381959" sldId="257"/>
            <ac:cxnSpMk id="19527" creationId="{354F97AA-66C2-4BAF-AD74-4A667209D0D6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35:30.895" v="599"/>
          <ac:cxnSpMkLst>
            <pc:docMk/>
            <pc:sldMk cId="386381959" sldId="257"/>
            <ac:cxnSpMk id="19529" creationId="{4B951EAA-315A-415C-B91D-5D9205934D2D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35:33.473" v="600"/>
          <ac:cxnSpMkLst>
            <pc:docMk/>
            <pc:sldMk cId="386381959" sldId="257"/>
            <ac:cxnSpMk id="19531" creationId="{72A9903A-D6B8-4863-A4D4-9628489438F7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35:41.911" v="602"/>
          <ac:cxnSpMkLst>
            <pc:docMk/>
            <pc:sldMk cId="386381959" sldId="257"/>
            <ac:cxnSpMk id="19533" creationId="{F08719E1-33DC-4452-BD34-23024BB40EF4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35:10.565" v="593"/>
          <ac:cxnSpMkLst>
            <pc:docMk/>
            <pc:sldMk cId="386381959" sldId="257"/>
            <ac:cxnSpMk id="19535" creationId="{A752E797-5A25-42B7-AACF-F519ECCB8B0D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40:01.535" v="656"/>
          <ac:cxnSpMkLst>
            <pc:docMk/>
            <pc:sldMk cId="386381959" sldId="257"/>
            <ac:cxnSpMk id="19537" creationId="{2B685764-AC9F-4BA7-B4AA-CDA69B66C1AE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40:08.926" v="658"/>
          <ac:cxnSpMkLst>
            <pc:docMk/>
            <pc:sldMk cId="386381959" sldId="257"/>
            <ac:cxnSpMk id="19539" creationId="{BC295804-A04A-4EF9-92EB-FB021FF387D6}"/>
          </ac:cxnSpMkLst>
        </pc:cxnChg>
        <pc:cxnChg chg="add del mod">
          <ac:chgData name="EDUARDO DE LEON CESPEDES" userId="S::eduardo.deleoncspd@uanl.edu.mx::212c8ea8-455f-4c91-bcb4-a3441809cf27" providerId="AD" clId="Web-{37C4C444-0592-2D6B-C2B7-A1472CE2C8C8}" dt="2020-10-10T01:40:24.834" v="660"/>
          <ac:cxnSpMkLst>
            <pc:docMk/>
            <pc:sldMk cId="386381959" sldId="257"/>
            <ac:cxnSpMk id="19541" creationId="{45C6EBB0-C517-45BA-BCCE-9FDDC58FC034}"/>
          </ac:cxnSpMkLst>
        </pc:cxnChg>
      </pc:sldChg>
      <pc:sldChg chg="modSp del">
        <pc:chgData name="EDUARDO DE LEON CESPEDES" userId="S::eduardo.deleoncspd@uanl.edu.mx::212c8ea8-455f-4c91-bcb4-a3441809cf27" providerId="AD" clId="Web-{37C4C444-0592-2D6B-C2B7-A1472CE2C8C8}" dt="2020-10-10T01:28:13.432" v="324"/>
        <pc:sldMkLst>
          <pc:docMk/>
          <pc:sldMk cId="3995019179" sldId="258"/>
        </pc:sldMkLst>
        <pc:spChg chg="mod">
          <ac:chgData name="EDUARDO DE LEON CESPEDES" userId="S::eduardo.deleoncspd@uanl.edu.mx::212c8ea8-455f-4c91-bcb4-a3441809cf27" providerId="AD" clId="Web-{37C4C444-0592-2D6B-C2B7-A1472CE2C8C8}" dt="2020-10-10T01:12:48.706" v="27" actId="1076"/>
          <ac:spMkLst>
            <pc:docMk/>
            <pc:sldMk cId="3995019179" sldId="258"/>
            <ac:spMk id="164" creationId="{B16F207B-2D61-46A1-861A-F1EDCA2DAE5E}"/>
          </ac:spMkLst>
        </pc:spChg>
        <pc:spChg chg="mod">
          <ac:chgData name="EDUARDO DE LEON CESPEDES" userId="S::eduardo.deleoncspd@uanl.edu.mx::212c8ea8-455f-4c91-bcb4-a3441809cf27" providerId="AD" clId="Web-{37C4C444-0592-2D6B-C2B7-A1472CE2C8C8}" dt="2020-10-10T01:12:48.659" v="26" actId="1076"/>
          <ac:spMkLst>
            <pc:docMk/>
            <pc:sldMk cId="3995019179" sldId="258"/>
            <ac:spMk id="167" creationId="{F0238E67-4AA3-4512-B1FA-E9513675FB0D}"/>
          </ac:spMkLst>
        </pc:spChg>
        <pc:spChg chg="mod">
          <ac:chgData name="EDUARDO DE LEON CESPEDES" userId="S::eduardo.deleoncspd@uanl.edu.mx::212c8ea8-455f-4c91-bcb4-a3441809cf27" providerId="AD" clId="Web-{37C4C444-0592-2D6B-C2B7-A1472CE2C8C8}" dt="2020-10-10T01:12:48.628" v="25" actId="1076"/>
          <ac:spMkLst>
            <pc:docMk/>
            <pc:sldMk cId="3995019179" sldId="258"/>
            <ac:spMk id="169" creationId="{2B3A90F7-E024-4E91-B8C8-F54DEA6861B5}"/>
          </ac:spMkLst>
        </pc:spChg>
        <pc:spChg chg="mod">
          <ac:chgData name="EDUARDO DE LEON CESPEDES" userId="S::eduardo.deleoncspd@uanl.edu.mx::212c8ea8-455f-4c91-bcb4-a3441809cf27" providerId="AD" clId="Web-{37C4C444-0592-2D6B-C2B7-A1472CE2C8C8}" dt="2020-10-10T01:12:48.597" v="24" actId="1076"/>
          <ac:spMkLst>
            <pc:docMk/>
            <pc:sldMk cId="3995019179" sldId="258"/>
            <ac:spMk id="174" creationId="{F879C499-9E2C-43FD-9E30-248EA42EDE41}"/>
          </ac:spMkLst>
        </pc:spChg>
        <pc:spChg chg="mod">
          <ac:chgData name="EDUARDO DE LEON CESPEDES" userId="S::eduardo.deleoncspd@uanl.edu.mx::212c8ea8-455f-4c91-bcb4-a3441809cf27" providerId="AD" clId="Web-{37C4C444-0592-2D6B-C2B7-A1472CE2C8C8}" dt="2020-10-10T01:12:48.550" v="23" actId="1076"/>
          <ac:spMkLst>
            <pc:docMk/>
            <pc:sldMk cId="3995019179" sldId="258"/>
            <ac:spMk id="177" creationId="{E4EB6628-A1ED-489C-9BB5-649B20EE822F}"/>
          </ac:spMkLst>
        </pc:spChg>
        <pc:cxnChg chg="mod">
          <ac:chgData name="EDUARDO DE LEON CESPEDES" userId="S::eduardo.deleoncspd@uanl.edu.mx::212c8ea8-455f-4c91-bcb4-a3441809cf27" providerId="AD" clId="Web-{37C4C444-0592-2D6B-C2B7-A1472CE2C8C8}" dt="2020-10-10T01:12:48.706" v="27" actId="1076"/>
          <ac:cxnSpMkLst>
            <pc:docMk/>
            <pc:sldMk cId="3995019179" sldId="258"/>
            <ac:cxnSpMk id="179" creationId="{83C80A22-5565-4B80-A453-19D23CC96459}"/>
          </ac:cxnSpMkLst>
        </pc:cxnChg>
        <pc:cxnChg chg="mod">
          <ac:chgData name="EDUARDO DE LEON CESPEDES" userId="S::eduardo.deleoncspd@uanl.edu.mx::212c8ea8-455f-4c91-bcb4-a3441809cf27" providerId="AD" clId="Web-{37C4C444-0592-2D6B-C2B7-A1472CE2C8C8}" dt="2020-10-10T01:12:48.550" v="23" actId="1076"/>
          <ac:cxnSpMkLst>
            <pc:docMk/>
            <pc:sldMk cId="3995019179" sldId="258"/>
            <ac:cxnSpMk id="183" creationId="{E32485A4-6E1D-4505-954A-17D2732C3550}"/>
          </ac:cxnSpMkLst>
        </pc:cxnChg>
        <pc:cxnChg chg="mod">
          <ac:chgData name="EDUARDO DE LEON CESPEDES" userId="S::eduardo.deleoncspd@uanl.edu.mx::212c8ea8-455f-4c91-bcb4-a3441809cf27" providerId="AD" clId="Web-{37C4C444-0592-2D6B-C2B7-A1472CE2C8C8}" dt="2020-10-10T01:12:48.519" v="20" actId="1076"/>
          <ac:cxnSpMkLst>
            <pc:docMk/>
            <pc:sldMk cId="3995019179" sldId="258"/>
            <ac:cxnSpMk id="188" creationId="{05F44111-2603-431E-85E3-88419C30DC58}"/>
          </ac:cxnSpMkLst>
        </pc:cxnChg>
        <pc:cxnChg chg="mod">
          <ac:chgData name="EDUARDO DE LEON CESPEDES" userId="S::eduardo.deleoncspd@uanl.edu.mx::212c8ea8-455f-4c91-bcb4-a3441809cf27" providerId="AD" clId="Web-{37C4C444-0592-2D6B-C2B7-A1472CE2C8C8}" dt="2020-10-10T01:12:48.503" v="19" actId="1076"/>
          <ac:cxnSpMkLst>
            <pc:docMk/>
            <pc:sldMk cId="3995019179" sldId="258"/>
            <ac:cxnSpMk id="190" creationId="{98B75AE0-0B6D-4F7A-8914-C3E21E446590}"/>
          </ac:cxnSpMkLst>
        </pc:cxnChg>
        <pc:cxnChg chg="mod">
          <ac:chgData name="EDUARDO DE LEON CESPEDES" userId="S::eduardo.deleoncspd@uanl.edu.mx::212c8ea8-455f-4c91-bcb4-a3441809cf27" providerId="AD" clId="Web-{37C4C444-0592-2D6B-C2B7-A1472CE2C8C8}" dt="2020-10-10T01:12:48.628" v="25" actId="1076"/>
          <ac:cxnSpMkLst>
            <pc:docMk/>
            <pc:sldMk cId="3995019179" sldId="258"/>
            <ac:cxnSpMk id="193" creationId="{E6BDEE7F-1FEB-4FE3-A61B-F0144C03F498}"/>
          </ac:cxnSpMkLst>
        </pc:cxnChg>
        <pc:cxnChg chg="mod">
          <ac:chgData name="EDUARDO DE LEON CESPEDES" userId="S::eduardo.deleoncspd@uanl.edu.mx::212c8ea8-455f-4c91-bcb4-a3441809cf27" providerId="AD" clId="Web-{37C4C444-0592-2D6B-C2B7-A1472CE2C8C8}" dt="2020-10-10T01:12:48.706" v="27" actId="1076"/>
          <ac:cxnSpMkLst>
            <pc:docMk/>
            <pc:sldMk cId="3995019179" sldId="258"/>
            <ac:cxnSpMk id="196" creationId="{ED1B1591-582D-4617-BE37-E6E3EF59B5D1}"/>
          </ac:cxnSpMkLst>
        </pc:cxnChg>
        <pc:cxnChg chg="mod">
          <ac:chgData name="EDUARDO DE LEON CESPEDES" userId="S::eduardo.deleoncspd@uanl.edu.mx::212c8ea8-455f-4c91-bcb4-a3441809cf27" providerId="AD" clId="Web-{37C4C444-0592-2D6B-C2B7-A1472CE2C8C8}" dt="2020-10-10T01:12:48.659" v="26" actId="1076"/>
          <ac:cxnSpMkLst>
            <pc:docMk/>
            <pc:sldMk cId="3995019179" sldId="258"/>
            <ac:cxnSpMk id="205" creationId="{166AA98C-1080-47D6-A04C-AEC4F783656C}"/>
          </ac:cxnSpMkLst>
        </pc:cxnChg>
        <pc:cxnChg chg="mod">
          <ac:chgData name="EDUARDO DE LEON CESPEDES" userId="S::eduardo.deleoncspd@uanl.edu.mx::212c8ea8-455f-4c91-bcb4-a3441809cf27" providerId="AD" clId="Web-{37C4C444-0592-2D6B-C2B7-A1472CE2C8C8}" dt="2020-10-10T01:12:48.440" v="15" actId="1076"/>
          <ac:cxnSpMkLst>
            <pc:docMk/>
            <pc:sldMk cId="3995019179" sldId="258"/>
            <ac:cxnSpMk id="209" creationId="{F2A503FD-D993-4EB6-8D44-6EC9930EFCDD}"/>
          </ac:cxnSpMkLst>
        </pc:cxnChg>
        <pc:cxnChg chg="mod">
          <ac:chgData name="EDUARDO DE LEON CESPEDES" userId="S::eduardo.deleoncspd@uanl.edu.mx::212c8ea8-455f-4c91-bcb4-a3441809cf27" providerId="AD" clId="Web-{37C4C444-0592-2D6B-C2B7-A1472CE2C8C8}" dt="2020-10-10T01:12:48.597" v="24" actId="1076"/>
          <ac:cxnSpMkLst>
            <pc:docMk/>
            <pc:sldMk cId="3995019179" sldId="258"/>
            <ac:cxnSpMk id="211" creationId="{E26F831A-FD5D-4D78-8DDE-3A852D5A7836}"/>
          </ac:cxnSpMkLst>
        </pc:cxnChg>
      </pc:sldChg>
      <pc:sldChg chg="delSp modSp add del replId">
        <pc:chgData name="EDUARDO DE LEON CESPEDES" userId="S::eduardo.deleoncspd@uanl.edu.mx::212c8ea8-455f-4c91-bcb4-a3441809cf27" providerId="AD" clId="Web-{37C4C444-0592-2D6B-C2B7-A1472CE2C8C8}" dt="2020-10-10T01:40:30.865" v="662"/>
        <pc:sldMkLst>
          <pc:docMk/>
          <pc:sldMk cId="2570320674" sldId="259"/>
        </pc:sldMkLst>
        <pc:spChg chg="del">
          <ac:chgData name="EDUARDO DE LEON CESPEDES" userId="S::eduardo.deleoncspd@uanl.edu.mx::212c8ea8-455f-4c91-bcb4-a3441809cf27" providerId="AD" clId="Web-{37C4C444-0592-2D6B-C2B7-A1472CE2C8C8}" dt="2020-10-10T01:31:51.429" v="390"/>
          <ac:spMkLst>
            <pc:docMk/>
            <pc:sldMk cId="2570320674" sldId="259"/>
            <ac:spMk id="2" creationId="{4D383318-1E21-437A-9B12-59B5AF1908B2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2:20.383" v="401"/>
          <ac:spMkLst>
            <pc:docMk/>
            <pc:sldMk cId="2570320674" sldId="259"/>
            <ac:spMk id="7" creationId="{F516EC39-2CD4-4CCE-9B5E-266CB928CFE4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1:51.429" v="389"/>
          <ac:spMkLst>
            <pc:docMk/>
            <pc:sldMk cId="2570320674" sldId="259"/>
            <ac:spMk id="17" creationId="{B08D8304-5F40-4397-BE01-772EBAFB6874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2:22.680" v="402"/>
          <ac:spMkLst>
            <pc:docMk/>
            <pc:sldMk cId="2570320674" sldId="259"/>
            <ac:spMk id="18" creationId="{21089852-4B12-41F8-879B-7D2964BF463C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1:51.429" v="386"/>
          <ac:spMkLst>
            <pc:docMk/>
            <pc:sldMk cId="2570320674" sldId="259"/>
            <ac:spMk id="24" creationId="{04B27BA7-935E-4B23-9D59-D4EB828FCA08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1:51.429" v="385"/>
          <ac:spMkLst>
            <pc:docMk/>
            <pc:sldMk cId="2570320674" sldId="259"/>
            <ac:spMk id="30" creationId="{ED0B6D2F-260F-412D-BEE7-F2DE7F77AE85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1:51.413" v="383"/>
          <ac:spMkLst>
            <pc:docMk/>
            <pc:sldMk cId="2570320674" sldId="259"/>
            <ac:spMk id="38" creationId="{1A16B458-88C3-41DC-8884-07CD7692E20A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1:51.413" v="382"/>
          <ac:spMkLst>
            <pc:docMk/>
            <pc:sldMk cId="2570320674" sldId="259"/>
            <ac:spMk id="39" creationId="{AA7D023C-7DD6-4915-99B6-A5887498DD20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1:51.413" v="381"/>
          <ac:spMkLst>
            <pc:docMk/>
            <pc:sldMk cId="2570320674" sldId="259"/>
            <ac:spMk id="40" creationId="{6F384CEA-FD32-4F2F-9612-43F1E39AD8F5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1:51.413" v="380"/>
          <ac:spMkLst>
            <pc:docMk/>
            <pc:sldMk cId="2570320674" sldId="259"/>
            <ac:spMk id="41" creationId="{382508C0-B591-4103-9388-995A7BD0A199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1:51.413" v="379"/>
          <ac:spMkLst>
            <pc:docMk/>
            <pc:sldMk cId="2570320674" sldId="259"/>
            <ac:spMk id="42" creationId="{8A4260BA-50C5-4C30-8D32-BCF658A79F76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1:51.397" v="375"/>
          <ac:spMkLst>
            <pc:docMk/>
            <pc:sldMk cId="2570320674" sldId="259"/>
            <ac:spMk id="69" creationId="{0596AEC1-5FE8-4592-89B1-BCB43085B6AC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1:51.397" v="371"/>
          <ac:spMkLst>
            <pc:docMk/>
            <pc:sldMk cId="2570320674" sldId="259"/>
            <ac:spMk id="86" creationId="{8CC76E91-97FE-4221-BF6F-979DD6650E97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1:51.397" v="370"/>
          <ac:spMkLst>
            <pc:docMk/>
            <pc:sldMk cId="2570320674" sldId="259"/>
            <ac:spMk id="87" creationId="{B0A5E301-D8AA-447F-AB0D-991A2F6ADEF4}"/>
          </ac:spMkLst>
        </pc:spChg>
        <pc:spChg chg="del mod">
          <ac:chgData name="EDUARDO DE LEON CESPEDES" userId="S::eduardo.deleoncspd@uanl.edu.mx::212c8ea8-455f-4c91-bcb4-a3441809cf27" providerId="AD" clId="Web-{37C4C444-0592-2D6B-C2B7-A1472CE2C8C8}" dt="2020-10-10T01:31:55.179" v="392"/>
          <ac:spMkLst>
            <pc:docMk/>
            <pc:sldMk cId="2570320674" sldId="259"/>
            <ac:spMk id="88" creationId="{7E90D6CD-4DF8-48D2-80B4-B403006E862C}"/>
          </ac:spMkLst>
        </pc:spChg>
        <pc:spChg chg="del mod">
          <ac:chgData name="EDUARDO DE LEON CESPEDES" userId="S::eduardo.deleoncspd@uanl.edu.mx::212c8ea8-455f-4c91-bcb4-a3441809cf27" providerId="AD" clId="Web-{37C4C444-0592-2D6B-C2B7-A1472CE2C8C8}" dt="2020-10-10T01:32:17.477" v="400"/>
          <ac:spMkLst>
            <pc:docMk/>
            <pc:sldMk cId="2570320674" sldId="259"/>
            <ac:spMk id="89" creationId="{17D3D285-C0A6-44DA-A623-523E37CFECDE}"/>
          </ac:spMkLst>
        </pc:spChg>
        <pc:spChg chg="del mod">
          <ac:chgData name="EDUARDO DE LEON CESPEDES" userId="S::eduardo.deleoncspd@uanl.edu.mx::212c8ea8-455f-4c91-bcb4-a3441809cf27" providerId="AD" clId="Web-{37C4C444-0592-2D6B-C2B7-A1472CE2C8C8}" dt="2020-10-10T01:32:09.477" v="396"/>
          <ac:spMkLst>
            <pc:docMk/>
            <pc:sldMk cId="2570320674" sldId="259"/>
            <ac:spMk id="114" creationId="{3951B0AA-7694-4112-8603-CB5BB74DA082}"/>
          </ac:spMkLst>
        </pc:spChg>
        <pc:spChg chg="del mod">
          <ac:chgData name="EDUARDO DE LEON CESPEDES" userId="S::eduardo.deleoncspd@uanl.edu.mx::212c8ea8-455f-4c91-bcb4-a3441809cf27" providerId="AD" clId="Web-{37C4C444-0592-2D6B-C2B7-A1472CE2C8C8}" dt="2020-10-10T01:36:31.257" v="622"/>
          <ac:spMkLst>
            <pc:docMk/>
            <pc:sldMk cId="2570320674" sldId="259"/>
            <ac:spMk id="164" creationId="{B16F207B-2D61-46A1-861A-F1EDCA2DAE5E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6:31.257" v="621"/>
          <ac:spMkLst>
            <pc:docMk/>
            <pc:sldMk cId="2570320674" sldId="259"/>
            <ac:spMk id="166" creationId="{F4840B24-B7E5-4A59-8D17-E681DF455747}"/>
          </ac:spMkLst>
        </pc:spChg>
        <pc:spChg chg="del mod">
          <ac:chgData name="EDUARDO DE LEON CESPEDES" userId="S::eduardo.deleoncspd@uanl.edu.mx::212c8ea8-455f-4c91-bcb4-a3441809cf27" providerId="AD" clId="Web-{37C4C444-0592-2D6B-C2B7-A1472CE2C8C8}" dt="2020-10-10T01:36:31.257" v="620"/>
          <ac:spMkLst>
            <pc:docMk/>
            <pc:sldMk cId="2570320674" sldId="259"/>
            <ac:spMk id="167" creationId="{F0238E67-4AA3-4512-B1FA-E9513675FB0D}"/>
          </ac:spMkLst>
        </pc:spChg>
        <pc:spChg chg="del mod">
          <ac:chgData name="EDUARDO DE LEON CESPEDES" userId="S::eduardo.deleoncspd@uanl.edu.mx::212c8ea8-455f-4c91-bcb4-a3441809cf27" providerId="AD" clId="Web-{37C4C444-0592-2D6B-C2B7-A1472CE2C8C8}" dt="2020-10-10T01:36:31.257" v="619"/>
          <ac:spMkLst>
            <pc:docMk/>
            <pc:sldMk cId="2570320674" sldId="259"/>
            <ac:spMk id="168" creationId="{AF9DE049-F011-46B7-9FCE-28CFD8881646}"/>
          </ac:spMkLst>
        </pc:spChg>
        <pc:spChg chg="del mod">
          <ac:chgData name="EDUARDO DE LEON CESPEDES" userId="S::eduardo.deleoncspd@uanl.edu.mx::212c8ea8-455f-4c91-bcb4-a3441809cf27" providerId="AD" clId="Web-{37C4C444-0592-2D6B-C2B7-A1472CE2C8C8}" dt="2020-10-10T01:36:31.257" v="618"/>
          <ac:spMkLst>
            <pc:docMk/>
            <pc:sldMk cId="2570320674" sldId="259"/>
            <ac:spMk id="169" creationId="{2B3A90F7-E024-4E91-B8C8-F54DEA6861B5}"/>
          </ac:spMkLst>
        </pc:spChg>
        <pc:spChg chg="del mod">
          <ac:chgData name="EDUARDO DE LEON CESPEDES" userId="S::eduardo.deleoncspd@uanl.edu.mx::212c8ea8-455f-4c91-bcb4-a3441809cf27" providerId="AD" clId="Web-{37C4C444-0592-2D6B-C2B7-A1472CE2C8C8}" dt="2020-10-10T01:36:03.240" v="608"/>
          <ac:spMkLst>
            <pc:docMk/>
            <pc:sldMk cId="2570320674" sldId="259"/>
            <ac:spMk id="170" creationId="{F7BC236B-8AF2-4E82-B3E5-3549BB899668}"/>
          </ac:spMkLst>
        </pc:spChg>
        <pc:spChg chg="del">
          <ac:chgData name="EDUARDO DE LEON CESPEDES" userId="S::eduardo.deleoncspd@uanl.edu.mx::212c8ea8-455f-4c91-bcb4-a3441809cf27" providerId="AD" clId="Web-{37C4C444-0592-2D6B-C2B7-A1472CE2C8C8}" dt="2020-10-10T01:36:31.257" v="617"/>
          <ac:spMkLst>
            <pc:docMk/>
            <pc:sldMk cId="2570320674" sldId="259"/>
            <ac:spMk id="171" creationId="{026ADF2E-067C-404B-ADF0-6AEEB4BD881E}"/>
          </ac:spMkLst>
        </pc:spChg>
        <pc:spChg chg="del mod">
          <ac:chgData name="EDUARDO DE LEON CESPEDES" userId="S::eduardo.deleoncspd@uanl.edu.mx::212c8ea8-455f-4c91-bcb4-a3441809cf27" providerId="AD" clId="Web-{37C4C444-0592-2D6B-C2B7-A1472CE2C8C8}" dt="2020-10-10T01:36:31.257" v="616"/>
          <ac:spMkLst>
            <pc:docMk/>
            <pc:sldMk cId="2570320674" sldId="259"/>
            <ac:spMk id="173" creationId="{B5F70AFF-F631-40FE-A294-25DAD5322FA3}"/>
          </ac:spMkLst>
        </pc:spChg>
        <pc:spChg chg="del mod">
          <ac:chgData name="EDUARDO DE LEON CESPEDES" userId="S::eduardo.deleoncspd@uanl.edu.mx::212c8ea8-455f-4c91-bcb4-a3441809cf27" providerId="AD" clId="Web-{37C4C444-0592-2D6B-C2B7-A1472CE2C8C8}" dt="2020-10-10T01:36:31.242" v="615"/>
          <ac:spMkLst>
            <pc:docMk/>
            <pc:sldMk cId="2570320674" sldId="259"/>
            <ac:spMk id="174" creationId="{F879C499-9E2C-43FD-9E30-248EA42EDE41}"/>
          </ac:spMkLst>
        </pc:spChg>
        <pc:spChg chg="del mod">
          <ac:chgData name="EDUARDO DE LEON CESPEDES" userId="S::eduardo.deleoncspd@uanl.edu.mx::212c8ea8-455f-4c91-bcb4-a3441809cf27" providerId="AD" clId="Web-{37C4C444-0592-2D6B-C2B7-A1472CE2C8C8}" dt="2020-10-10T01:36:31.242" v="614"/>
          <ac:spMkLst>
            <pc:docMk/>
            <pc:sldMk cId="2570320674" sldId="259"/>
            <ac:spMk id="177" creationId="{E4EB6628-A1ED-489C-9BB5-649B20EE822F}"/>
          </ac:spMkLst>
        </pc:spChg>
        <pc:cxnChg chg="del mod">
          <ac:chgData name="EDUARDO DE LEON CESPEDES" userId="S::eduardo.deleoncspd@uanl.edu.mx::212c8ea8-455f-4c91-bcb4-a3441809cf27" providerId="AD" clId="Web-{37C4C444-0592-2D6B-C2B7-A1472CE2C8C8}" dt="2020-10-10T01:31:51.429" v="388"/>
          <ac:cxnSpMkLst>
            <pc:docMk/>
            <pc:sldMk cId="2570320674" sldId="259"/>
            <ac:cxnSpMk id="20" creationId="{474821CC-3FFD-4D0F-93A1-F7E0BED02E17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429" v="387"/>
          <ac:cxnSpMkLst>
            <pc:docMk/>
            <pc:sldMk cId="2570320674" sldId="259"/>
            <ac:cxnSpMk id="23" creationId="{070DD5D7-024A-48C6-964C-1A63CBB802AC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413" v="384"/>
          <ac:cxnSpMkLst>
            <pc:docMk/>
            <pc:sldMk cId="2570320674" sldId="259"/>
            <ac:cxnSpMk id="34" creationId="{23AED366-A9D5-4622-9F95-B26AE3965D83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397" v="378"/>
          <ac:cxnSpMkLst>
            <pc:docMk/>
            <pc:sldMk cId="2570320674" sldId="259"/>
            <ac:cxnSpMk id="44" creationId="{18543013-F8F3-43D7-8A35-B3196ED96838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397" v="377"/>
          <ac:cxnSpMkLst>
            <pc:docMk/>
            <pc:sldMk cId="2570320674" sldId="259"/>
            <ac:cxnSpMk id="46" creationId="{A9BC4D01-62A2-48B4-9A33-F9D9ED8E4853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397" v="376"/>
          <ac:cxnSpMkLst>
            <pc:docMk/>
            <pc:sldMk cId="2570320674" sldId="259"/>
            <ac:cxnSpMk id="48" creationId="{0713393A-AEE5-40BB-865E-C386EECD15C3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397" v="374"/>
          <ac:cxnSpMkLst>
            <pc:docMk/>
            <pc:sldMk cId="2570320674" sldId="259"/>
            <ac:cxnSpMk id="71" creationId="{0DFBF1A6-4DCD-41DB-A726-3690BC87DBF2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397" v="373"/>
          <ac:cxnSpMkLst>
            <pc:docMk/>
            <pc:sldMk cId="2570320674" sldId="259"/>
            <ac:cxnSpMk id="81" creationId="{80D7EC6C-59FE-4FD5-985E-E5A878FD6B96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397" v="372"/>
          <ac:cxnSpMkLst>
            <pc:docMk/>
            <pc:sldMk cId="2570320674" sldId="259"/>
            <ac:cxnSpMk id="84" creationId="{2974F74C-172C-41AD-9863-DEECCBA72129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397" v="369"/>
          <ac:cxnSpMkLst>
            <pc:docMk/>
            <pc:sldMk cId="2570320674" sldId="259"/>
            <ac:cxnSpMk id="91" creationId="{34E53DA2-EDCF-445D-B601-6A6DC285123E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397" v="368"/>
          <ac:cxnSpMkLst>
            <pc:docMk/>
            <pc:sldMk cId="2570320674" sldId="259"/>
            <ac:cxnSpMk id="93" creationId="{26C4C1A5-F415-4E39-8F98-E29BC6F7C76A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397" v="367"/>
          <ac:cxnSpMkLst>
            <pc:docMk/>
            <pc:sldMk cId="2570320674" sldId="259"/>
            <ac:cxnSpMk id="102" creationId="{294ADF8A-4A76-4592-B08E-513D1F817D38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397" v="366"/>
          <ac:cxnSpMkLst>
            <pc:docMk/>
            <pc:sldMk cId="2570320674" sldId="259"/>
            <ac:cxnSpMk id="113" creationId="{A0343214-3F3C-4360-B372-B6A179133A5C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1:51.397" v="365"/>
          <ac:cxnSpMkLst>
            <pc:docMk/>
            <pc:sldMk cId="2570320674" sldId="259"/>
            <ac:cxnSpMk id="144" creationId="{FA5C8DC0-02A7-48F6-B8AF-F0BB385D4F07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6:31.242" v="613"/>
          <ac:cxnSpMkLst>
            <pc:docMk/>
            <pc:sldMk cId="2570320674" sldId="259"/>
            <ac:cxnSpMk id="179" creationId="{83C80A22-5565-4B80-A453-19D23CC96459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5:59.474" v="607"/>
          <ac:cxnSpMkLst>
            <pc:docMk/>
            <pc:sldMk cId="2570320674" sldId="259"/>
            <ac:cxnSpMk id="183" creationId="{E32485A4-6E1D-4505-954A-17D2732C3550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5:59.474" v="606"/>
          <ac:cxnSpMkLst>
            <pc:docMk/>
            <pc:sldMk cId="2570320674" sldId="259"/>
            <ac:cxnSpMk id="188" creationId="{05F44111-2603-431E-85E3-88419C30DC58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5:59.474" v="605"/>
          <ac:cxnSpMkLst>
            <pc:docMk/>
            <pc:sldMk cId="2570320674" sldId="259"/>
            <ac:cxnSpMk id="190" creationId="{98B75AE0-0B6D-4F7A-8914-C3E21E446590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5:59.474" v="604"/>
          <ac:cxnSpMkLst>
            <pc:docMk/>
            <pc:sldMk cId="2570320674" sldId="259"/>
            <ac:cxnSpMk id="193" creationId="{E6BDEE7F-1FEB-4FE3-A61B-F0144C03F498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6:31.242" v="612"/>
          <ac:cxnSpMkLst>
            <pc:docMk/>
            <pc:sldMk cId="2570320674" sldId="259"/>
            <ac:cxnSpMk id="196" creationId="{ED1B1591-582D-4617-BE37-E6E3EF59B5D1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6:31.242" v="611"/>
          <ac:cxnSpMkLst>
            <pc:docMk/>
            <pc:sldMk cId="2570320674" sldId="259"/>
            <ac:cxnSpMk id="205" creationId="{166AA98C-1080-47D6-A04C-AEC4F783656C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6:31.242" v="610"/>
          <ac:cxnSpMkLst>
            <pc:docMk/>
            <pc:sldMk cId="2570320674" sldId="259"/>
            <ac:cxnSpMk id="209" creationId="{F2A503FD-D993-4EB6-8D44-6EC9930EFCDD}"/>
          </ac:cxnSpMkLst>
        </pc:cxnChg>
        <pc:cxnChg chg="del mod">
          <ac:chgData name="EDUARDO DE LEON CESPEDES" userId="S::eduardo.deleoncspd@uanl.edu.mx::212c8ea8-455f-4c91-bcb4-a3441809cf27" providerId="AD" clId="Web-{37C4C444-0592-2D6B-C2B7-A1472CE2C8C8}" dt="2020-10-10T01:36:31.242" v="609"/>
          <ac:cxnSpMkLst>
            <pc:docMk/>
            <pc:sldMk cId="2570320674" sldId="259"/>
            <ac:cxnSpMk id="211" creationId="{E26F831A-FD5D-4D78-8DDE-3A852D5A7836}"/>
          </ac:cxnSpMkLst>
        </pc:cxnChg>
      </pc:sldChg>
    </pc:docChg>
  </pc:docChgLst>
  <pc:docChgLst>
    <pc:chgData name="HECTOR IVAN ORTIZ SANCHEZ" userId="S::hector.ortizshz@uanl.edu.mx::73de8955-9fd2-4078-b315-28e93c68cabe" providerId="AD" clId="Web-{165D92CA-EB32-3611-722D-174F723935DA}"/>
    <pc:docChg chg="modSld">
      <pc:chgData name="HECTOR IVAN ORTIZ SANCHEZ" userId="S::hector.ortizshz@uanl.edu.mx::73de8955-9fd2-4078-b315-28e93c68cabe" providerId="AD" clId="Web-{165D92CA-EB32-3611-722D-174F723935DA}" dt="2020-10-09T18:08:16.560" v="0"/>
      <pc:docMkLst>
        <pc:docMk/>
      </pc:docMkLst>
      <pc:sldChg chg="addSp">
        <pc:chgData name="HECTOR IVAN ORTIZ SANCHEZ" userId="S::hector.ortizshz@uanl.edu.mx::73de8955-9fd2-4078-b315-28e93c68cabe" providerId="AD" clId="Web-{165D92CA-EB32-3611-722D-174F723935DA}" dt="2020-10-09T18:08:16.560" v="0"/>
        <pc:sldMkLst>
          <pc:docMk/>
          <pc:sldMk cId="386381959" sldId="257"/>
        </pc:sldMkLst>
        <pc:spChg chg="add">
          <ac:chgData name="HECTOR IVAN ORTIZ SANCHEZ" userId="S::hector.ortizshz@uanl.edu.mx::73de8955-9fd2-4078-b315-28e93c68cabe" providerId="AD" clId="Web-{165D92CA-EB32-3611-722D-174F723935DA}" dt="2020-10-09T18:08:16.560" v="0"/>
          <ac:spMkLst>
            <pc:docMk/>
            <pc:sldMk cId="386381959" sldId="257"/>
            <ac:spMk id="59" creationId="{490C64BE-CC6B-4B3F-8EA3-F45B91E58083}"/>
          </ac:spMkLst>
        </pc:spChg>
      </pc:sldChg>
    </pc:docChg>
  </pc:docChgLst>
  <pc:docChgLst>
    <pc:chgData name="Guest User" userId="S::urn:spo:anon#525cd007748340b59467d49004f2bdd8bdf4fc3867d0cf7cc926641721d67a61::" providerId="AD" clId="Web-{8B17D147-D440-AFFC-2B47-967C7554A108}"/>
    <pc:docChg chg="addSld delSld modSld">
      <pc:chgData name="Guest User" userId="S::urn:spo:anon#525cd007748340b59467d49004f2bdd8bdf4fc3867d0cf7cc926641721d67a61::" providerId="AD" clId="Web-{8B17D147-D440-AFFC-2B47-967C7554A108}" dt="2020-10-09T17:50:43.442" v="402"/>
      <pc:docMkLst>
        <pc:docMk/>
      </pc:docMkLst>
      <pc:sldChg chg="modSp">
        <pc:chgData name="Guest User" userId="S::urn:spo:anon#525cd007748340b59467d49004f2bdd8bdf4fc3867d0cf7cc926641721d67a61::" providerId="AD" clId="Web-{8B17D147-D440-AFFC-2B47-967C7554A108}" dt="2020-10-09T17:50:38.864" v="401" actId="20577"/>
        <pc:sldMkLst>
          <pc:docMk/>
          <pc:sldMk cId="386381959" sldId="257"/>
        </pc:sldMkLst>
        <pc:graphicFrameChg chg="mod modGraphic">
          <ac:chgData name="Guest User" userId="S::urn:spo:anon#525cd007748340b59467d49004f2bdd8bdf4fc3867d0cf7cc926641721d67a61::" providerId="AD" clId="Web-{8B17D147-D440-AFFC-2B47-967C7554A108}" dt="2020-10-09T17:50:38.864" v="401" actId="20577"/>
          <ac:graphicFrameMkLst>
            <pc:docMk/>
            <pc:sldMk cId="386381959" sldId="257"/>
            <ac:graphicFrameMk id="2" creationId="{FAED81ED-A28C-4C44-9D49-133E4BCDF628}"/>
          </ac:graphicFrameMkLst>
        </pc:graphicFrameChg>
      </pc:sldChg>
      <pc:sldChg chg="addSp delSp modSp new del">
        <pc:chgData name="Guest User" userId="S::urn:spo:anon#525cd007748340b59467d49004f2bdd8bdf4fc3867d0cf7cc926641721d67a61::" providerId="AD" clId="Web-{8B17D147-D440-AFFC-2B47-967C7554A108}" dt="2020-10-09T17:50:43.442" v="402"/>
        <pc:sldMkLst>
          <pc:docMk/>
          <pc:sldMk cId="452147758" sldId="258"/>
        </pc:sldMkLst>
        <pc:graphicFrameChg chg="add del mod modGraphic">
          <ac:chgData name="Guest User" userId="S::urn:spo:anon#525cd007748340b59467d49004f2bdd8bdf4fc3867d0cf7cc926641721d67a61::" providerId="AD" clId="Web-{8B17D147-D440-AFFC-2B47-967C7554A108}" dt="2020-10-09T17:38:38.487" v="89"/>
          <ac:graphicFrameMkLst>
            <pc:docMk/>
            <pc:sldMk cId="452147758" sldId="258"/>
            <ac:graphicFrameMk id="3" creationId="{D39685B6-A291-476C-8290-4DB695B968FF}"/>
          </ac:graphicFrameMkLst>
        </pc:graphicFrameChg>
        <pc:graphicFrameChg chg="add del mod modGraphic">
          <ac:chgData name="Guest User" userId="S::urn:spo:anon#525cd007748340b59467d49004f2bdd8bdf4fc3867d0cf7cc926641721d67a61::" providerId="AD" clId="Web-{8B17D147-D440-AFFC-2B47-967C7554A108}" dt="2020-10-09T17:39:04.380" v="92"/>
          <ac:graphicFrameMkLst>
            <pc:docMk/>
            <pc:sldMk cId="452147758" sldId="258"/>
            <ac:graphicFrameMk id="12" creationId="{EFF48A9C-9630-4EF6-8FFF-3CE29084E740}"/>
          </ac:graphicFrameMkLst>
        </pc:graphicFrameChg>
        <pc:graphicFrameChg chg="add mod modGraphic">
          <ac:chgData name="Guest User" userId="S::urn:spo:anon#525cd007748340b59467d49004f2bdd8bdf4fc3867d0cf7cc926641721d67a61::" providerId="AD" clId="Web-{8B17D147-D440-AFFC-2B47-967C7554A108}" dt="2020-10-09T17:40:44.043" v="135" actId="20577"/>
          <ac:graphicFrameMkLst>
            <pc:docMk/>
            <pc:sldMk cId="452147758" sldId="258"/>
            <ac:graphicFrameMk id="25" creationId="{9E6958B0-2BC5-45EA-95F1-BDC7D01B4D21}"/>
          </ac:graphicFrameMkLst>
        </pc:graphicFrameChg>
      </pc:sldChg>
    </pc:docChg>
  </pc:docChgLst>
  <pc:docChgLst>
    <pc:chgData name="EDUARDO DE LEON CESPEDES" userId="212c8ea8-455f-4c91-bcb4-a3441809cf27" providerId="ADAL" clId="{E2F11DAF-E0A6-4FC6-B15E-05BE455C85E8}"/>
    <pc:docChg chg="undo redo custSel modSld">
      <pc:chgData name="EDUARDO DE LEON CESPEDES" userId="212c8ea8-455f-4c91-bcb4-a3441809cf27" providerId="ADAL" clId="{E2F11DAF-E0A6-4FC6-B15E-05BE455C85E8}" dt="2020-10-09T22:36:46.921" v="687" actId="11529"/>
      <pc:docMkLst>
        <pc:docMk/>
      </pc:docMkLst>
      <pc:sldChg chg="addSp delSp modSp mod">
        <pc:chgData name="EDUARDO DE LEON CESPEDES" userId="212c8ea8-455f-4c91-bcb4-a3441809cf27" providerId="ADAL" clId="{E2F11DAF-E0A6-4FC6-B15E-05BE455C85E8}" dt="2020-10-09T22:36:46.921" v="687" actId="11529"/>
        <pc:sldMkLst>
          <pc:docMk/>
          <pc:sldMk cId="3995019179" sldId="258"/>
        </pc:sldMkLst>
        <pc:spChg chg="add mod">
          <ac:chgData name="EDUARDO DE LEON CESPEDES" userId="212c8ea8-455f-4c91-bcb4-a3441809cf27" providerId="ADAL" clId="{E2F11DAF-E0A6-4FC6-B15E-05BE455C85E8}" dt="2020-10-09T22:19:22.631" v="496" actId="14100"/>
          <ac:spMkLst>
            <pc:docMk/>
            <pc:sldMk cId="3995019179" sldId="258"/>
            <ac:spMk id="2" creationId="{4D383318-1E21-437A-9B12-59B5AF1908B2}"/>
          </ac:spMkLst>
        </pc:spChg>
        <pc:spChg chg="add del">
          <ac:chgData name="EDUARDO DE LEON CESPEDES" userId="212c8ea8-455f-4c91-bcb4-a3441809cf27" providerId="ADAL" clId="{E2F11DAF-E0A6-4FC6-B15E-05BE455C85E8}" dt="2020-10-09T21:50:45.040" v="3" actId="478"/>
          <ac:spMkLst>
            <pc:docMk/>
            <pc:sldMk cId="3995019179" sldId="258"/>
            <ac:spMk id="3" creationId="{5BFCE083-5B58-4CED-B2DB-42F92510134C}"/>
          </ac:spMkLst>
        </pc:spChg>
        <pc:spChg chg="add del">
          <ac:chgData name="EDUARDO DE LEON CESPEDES" userId="212c8ea8-455f-4c91-bcb4-a3441809cf27" providerId="ADAL" clId="{E2F11DAF-E0A6-4FC6-B15E-05BE455C85E8}" dt="2020-10-09T21:50:45.040" v="3" actId="478"/>
          <ac:spMkLst>
            <pc:docMk/>
            <pc:sldMk cId="3995019179" sldId="258"/>
            <ac:spMk id="4" creationId="{3C96FB07-DFE3-42A2-AC65-5D56B9D819E6}"/>
          </ac:spMkLst>
        </pc:spChg>
        <pc:spChg chg="add del">
          <ac:chgData name="EDUARDO DE LEON CESPEDES" userId="212c8ea8-455f-4c91-bcb4-a3441809cf27" providerId="ADAL" clId="{E2F11DAF-E0A6-4FC6-B15E-05BE455C85E8}" dt="2020-10-09T21:50:45.040" v="3" actId="478"/>
          <ac:spMkLst>
            <pc:docMk/>
            <pc:sldMk cId="3995019179" sldId="258"/>
            <ac:spMk id="5" creationId="{373EA73A-94EA-4C96-8373-CD9763261632}"/>
          </ac:spMkLst>
        </pc:spChg>
        <pc:spChg chg="add del">
          <ac:chgData name="EDUARDO DE LEON CESPEDES" userId="212c8ea8-455f-4c91-bcb4-a3441809cf27" providerId="ADAL" clId="{E2F11DAF-E0A6-4FC6-B15E-05BE455C85E8}" dt="2020-10-09T21:50:45.040" v="3" actId="478"/>
          <ac:spMkLst>
            <pc:docMk/>
            <pc:sldMk cId="3995019179" sldId="258"/>
            <ac:spMk id="6" creationId="{26886DE4-49BD-42B2-9CED-5F48AE872E74}"/>
          </ac:spMkLst>
        </pc:spChg>
        <pc:spChg chg="add mod">
          <ac:chgData name="EDUARDO DE LEON CESPEDES" userId="212c8ea8-455f-4c91-bcb4-a3441809cf27" providerId="ADAL" clId="{E2F11DAF-E0A6-4FC6-B15E-05BE455C85E8}" dt="2020-10-09T22:23:16.321" v="543" actId="14100"/>
          <ac:spMkLst>
            <pc:docMk/>
            <pc:sldMk cId="3995019179" sldId="258"/>
            <ac:spMk id="7" creationId="{F516EC39-2CD4-4CCE-9B5E-266CB928CFE4}"/>
          </ac:spMkLst>
        </pc:spChg>
        <pc:spChg chg="add del">
          <ac:chgData name="EDUARDO DE LEON CESPEDES" userId="212c8ea8-455f-4c91-bcb4-a3441809cf27" providerId="ADAL" clId="{E2F11DAF-E0A6-4FC6-B15E-05BE455C85E8}" dt="2020-10-09T21:51:00.436" v="8" actId="478"/>
          <ac:spMkLst>
            <pc:docMk/>
            <pc:sldMk cId="3995019179" sldId="258"/>
            <ac:spMk id="8" creationId="{6C34ECF5-6971-4903-B831-69F63B4C7559}"/>
          </ac:spMkLst>
        </pc:spChg>
        <pc:spChg chg="add del">
          <ac:chgData name="EDUARDO DE LEON CESPEDES" userId="212c8ea8-455f-4c91-bcb4-a3441809cf27" providerId="ADAL" clId="{E2F11DAF-E0A6-4FC6-B15E-05BE455C85E8}" dt="2020-10-09T21:50:45.040" v="3" actId="478"/>
          <ac:spMkLst>
            <pc:docMk/>
            <pc:sldMk cId="3995019179" sldId="258"/>
            <ac:spMk id="9" creationId="{C2428AD8-2F1D-475F-B1C8-1FBE40EB9568}"/>
          </ac:spMkLst>
        </pc:spChg>
        <pc:spChg chg="add del">
          <ac:chgData name="EDUARDO DE LEON CESPEDES" userId="212c8ea8-455f-4c91-bcb4-a3441809cf27" providerId="ADAL" clId="{E2F11DAF-E0A6-4FC6-B15E-05BE455C85E8}" dt="2020-10-09T21:51:00.436" v="8" actId="478"/>
          <ac:spMkLst>
            <pc:docMk/>
            <pc:sldMk cId="3995019179" sldId="258"/>
            <ac:spMk id="10" creationId="{557D27A3-3624-4626-9B8D-0A85C43339F3}"/>
          </ac:spMkLst>
        </pc:spChg>
        <pc:spChg chg="add del">
          <ac:chgData name="EDUARDO DE LEON CESPEDES" userId="212c8ea8-455f-4c91-bcb4-a3441809cf27" providerId="ADAL" clId="{E2F11DAF-E0A6-4FC6-B15E-05BE455C85E8}" dt="2020-10-09T21:51:00.436" v="8" actId="478"/>
          <ac:spMkLst>
            <pc:docMk/>
            <pc:sldMk cId="3995019179" sldId="258"/>
            <ac:spMk id="11" creationId="{A4A23955-C846-4581-B07D-E6E16B7560F4}"/>
          </ac:spMkLst>
        </pc:spChg>
        <pc:spChg chg="add del">
          <ac:chgData name="EDUARDO DE LEON CESPEDES" userId="212c8ea8-455f-4c91-bcb4-a3441809cf27" providerId="ADAL" clId="{E2F11DAF-E0A6-4FC6-B15E-05BE455C85E8}" dt="2020-10-09T21:51:00.436" v="8" actId="478"/>
          <ac:spMkLst>
            <pc:docMk/>
            <pc:sldMk cId="3995019179" sldId="258"/>
            <ac:spMk id="12" creationId="{2BEFF86E-72EE-456C-B9AA-69479738BF21}"/>
          </ac:spMkLst>
        </pc:spChg>
        <pc:spChg chg="add del">
          <ac:chgData name="EDUARDO DE LEON CESPEDES" userId="212c8ea8-455f-4c91-bcb4-a3441809cf27" providerId="ADAL" clId="{E2F11DAF-E0A6-4FC6-B15E-05BE455C85E8}" dt="2020-10-09T21:50:45.040" v="3" actId="478"/>
          <ac:spMkLst>
            <pc:docMk/>
            <pc:sldMk cId="3995019179" sldId="258"/>
            <ac:spMk id="13" creationId="{D775DAD8-CEED-48A1-BAD3-62C87CF77FCB}"/>
          </ac:spMkLst>
        </pc:spChg>
        <pc:spChg chg="add del">
          <ac:chgData name="EDUARDO DE LEON CESPEDES" userId="212c8ea8-455f-4c91-bcb4-a3441809cf27" providerId="ADAL" clId="{E2F11DAF-E0A6-4FC6-B15E-05BE455C85E8}" dt="2020-10-09T21:50:45.040" v="3" actId="478"/>
          <ac:spMkLst>
            <pc:docMk/>
            <pc:sldMk cId="3995019179" sldId="258"/>
            <ac:spMk id="14" creationId="{5663B138-39AF-4F27-9A03-CEA8582BF082}"/>
          </ac:spMkLst>
        </pc:spChg>
        <pc:spChg chg="add del">
          <ac:chgData name="EDUARDO DE LEON CESPEDES" userId="212c8ea8-455f-4c91-bcb4-a3441809cf27" providerId="ADAL" clId="{E2F11DAF-E0A6-4FC6-B15E-05BE455C85E8}" dt="2020-10-09T21:50:45.040" v="3" actId="478"/>
          <ac:spMkLst>
            <pc:docMk/>
            <pc:sldMk cId="3995019179" sldId="258"/>
            <ac:spMk id="15" creationId="{FFE0D944-DB32-4D2A-9519-7AF76DE8B831}"/>
          </ac:spMkLst>
        </pc:spChg>
        <pc:spChg chg="add">
          <ac:chgData name="EDUARDO DE LEON CESPEDES" userId="212c8ea8-455f-4c91-bcb4-a3441809cf27" providerId="ADAL" clId="{E2F11DAF-E0A6-4FC6-B15E-05BE455C85E8}" dt="2020-10-09T21:49:05.392" v="0"/>
          <ac:spMkLst>
            <pc:docMk/>
            <pc:sldMk cId="3995019179" sldId="258"/>
            <ac:spMk id="16" creationId="{4A1DE514-1793-486A-97DC-4ADA1893C06E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17" creationId="{B08D8304-5F40-4397-BE01-772EBAFB6874}"/>
          </ac:spMkLst>
        </pc:spChg>
        <pc:spChg chg="add mod">
          <ac:chgData name="EDUARDO DE LEON CESPEDES" userId="212c8ea8-455f-4c91-bcb4-a3441809cf27" providerId="ADAL" clId="{E2F11DAF-E0A6-4FC6-B15E-05BE455C85E8}" dt="2020-10-09T22:07:40.241" v="392" actId="1076"/>
          <ac:spMkLst>
            <pc:docMk/>
            <pc:sldMk cId="3995019179" sldId="258"/>
            <ac:spMk id="18" creationId="{21089852-4B12-41F8-879B-7D2964BF463C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24" creationId="{04B27BA7-935E-4B23-9D59-D4EB828FCA08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30" creationId="{ED0B6D2F-260F-412D-BEE7-F2DE7F77AE85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38" creationId="{1A16B458-88C3-41DC-8884-07CD7692E20A}"/>
          </ac:spMkLst>
        </pc:spChg>
        <pc:spChg chg="add mod">
          <ac:chgData name="EDUARDO DE LEON CESPEDES" userId="212c8ea8-455f-4c91-bcb4-a3441809cf27" providerId="ADAL" clId="{E2F11DAF-E0A6-4FC6-B15E-05BE455C85E8}" dt="2020-10-09T22:26:27.216" v="591" actId="1076"/>
          <ac:spMkLst>
            <pc:docMk/>
            <pc:sldMk cId="3995019179" sldId="258"/>
            <ac:spMk id="39" creationId="{AA7D023C-7DD6-4915-99B6-A5887498DD20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40" creationId="{6F384CEA-FD32-4F2F-9612-43F1E39AD8F5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41" creationId="{382508C0-B591-4103-9388-995A7BD0A199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42" creationId="{8A4260BA-50C5-4C30-8D32-BCF658A79F76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69" creationId="{0596AEC1-5FE8-4592-89B1-BCB43085B6AC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86" creationId="{8CC76E91-97FE-4221-BF6F-979DD6650E97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87" creationId="{B0A5E301-D8AA-447F-AB0D-991A2F6ADEF4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88" creationId="{7E90D6CD-4DF8-48D2-80B4-B403006E862C}"/>
          </ac:spMkLst>
        </pc:spChg>
        <pc:spChg chg="add mod">
          <ac:chgData name="EDUARDO DE LEON CESPEDES" userId="212c8ea8-455f-4c91-bcb4-a3441809cf27" providerId="ADAL" clId="{E2F11DAF-E0A6-4FC6-B15E-05BE455C85E8}" dt="2020-10-09T22:25:39.371" v="577" actId="1076"/>
          <ac:spMkLst>
            <pc:docMk/>
            <pc:sldMk cId="3995019179" sldId="258"/>
            <ac:spMk id="89" creationId="{17D3D285-C0A6-44DA-A623-523E37CFECDE}"/>
          </ac:spMkLst>
        </pc:spChg>
        <pc:spChg chg="add mod">
          <ac:chgData name="EDUARDO DE LEON CESPEDES" userId="212c8ea8-455f-4c91-bcb4-a3441809cf27" providerId="ADAL" clId="{E2F11DAF-E0A6-4FC6-B15E-05BE455C85E8}" dt="2020-10-09T22:26:39.564" v="595" actId="14100"/>
          <ac:spMkLst>
            <pc:docMk/>
            <pc:sldMk cId="3995019179" sldId="258"/>
            <ac:spMk id="114" creationId="{3951B0AA-7694-4112-8603-CB5BB74DA082}"/>
          </ac:spMkLst>
        </pc:spChg>
        <pc:spChg chg="add del mod">
          <ac:chgData name="EDUARDO DE LEON CESPEDES" userId="212c8ea8-455f-4c91-bcb4-a3441809cf27" providerId="ADAL" clId="{E2F11DAF-E0A6-4FC6-B15E-05BE455C85E8}" dt="2020-10-09T22:19:27.505" v="499"/>
          <ac:spMkLst>
            <pc:docMk/>
            <pc:sldMk cId="3995019179" sldId="258"/>
            <ac:spMk id="118" creationId="{E41B8ABE-F2FA-459F-A998-EC3F5DDE68FA}"/>
          </ac:spMkLst>
        </pc:spChg>
        <pc:spChg chg="add del mod">
          <ac:chgData name="EDUARDO DE LEON CESPEDES" userId="212c8ea8-455f-4c91-bcb4-a3441809cf27" providerId="ADAL" clId="{E2F11DAF-E0A6-4FC6-B15E-05BE455C85E8}" dt="2020-10-09T22:26:09.533" v="586" actId="478"/>
          <ac:spMkLst>
            <pc:docMk/>
            <pc:sldMk cId="3995019179" sldId="258"/>
            <ac:spMk id="137" creationId="{E6B7996B-51A7-4663-B1F9-6C4A8CFBF521}"/>
          </ac:spMkLst>
        </pc:spChg>
        <pc:spChg chg="add del mod">
          <ac:chgData name="EDUARDO DE LEON CESPEDES" userId="212c8ea8-455f-4c91-bcb4-a3441809cf27" providerId="ADAL" clId="{E2F11DAF-E0A6-4FC6-B15E-05BE455C85E8}" dt="2020-10-09T22:21:16.728" v="517"/>
          <ac:spMkLst>
            <pc:docMk/>
            <pc:sldMk cId="3995019179" sldId="258"/>
            <ac:spMk id="138" creationId="{0D6A225D-A74A-4D5F-A91E-C24C0B1127D4}"/>
          </ac:spMkLst>
        </pc:spChg>
        <pc:spChg chg="add del mod">
          <ac:chgData name="EDUARDO DE LEON CESPEDES" userId="212c8ea8-455f-4c91-bcb4-a3441809cf27" providerId="ADAL" clId="{E2F11DAF-E0A6-4FC6-B15E-05BE455C85E8}" dt="2020-10-09T22:26:05.330" v="584" actId="478"/>
          <ac:spMkLst>
            <pc:docMk/>
            <pc:sldMk cId="3995019179" sldId="258"/>
            <ac:spMk id="140" creationId="{2A0F0CFD-9D3C-4D5E-9191-2F74C36D4360}"/>
          </ac:spMkLst>
        </pc:spChg>
        <pc:spChg chg="add del mod">
          <ac:chgData name="EDUARDO DE LEON CESPEDES" userId="212c8ea8-455f-4c91-bcb4-a3441809cf27" providerId="ADAL" clId="{E2F11DAF-E0A6-4FC6-B15E-05BE455C85E8}" dt="2020-10-09T22:26:07.548" v="585" actId="478"/>
          <ac:spMkLst>
            <pc:docMk/>
            <pc:sldMk cId="3995019179" sldId="258"/>
            <ac:spMk id="142" creationId="{8FC119C5-0DE8-4879-8ED7-4A34DEB56D00}"/>
          </ac:spMkLst>
        </pc:spChg>
        <pc:spChg chg="add del mod">
          <ac:chgData name="EDUARDO DE LEON CESPEDES" userId="212c8ea8-455f-4c91-bcb4-a3441809cf27" providerId="ADAL" clId="{E2F11DAF-E0A6-4FC6-B15E-05BE455C85E8}" dt="2020-10-09T22:26:02.837" v="583" actId="478"/>
          <ac:spMkLst>
            <pc:docMk/>
            <pc:sldMk cId="3995019179" sldId="258"/>
            <ac:spMk id="150" creationId="{FA429BE4-C40F-47BE-8394-44E4563B7308}"/>
          </ac:spMkLst>
        </pc:spChg>
        <pc:spChg chg="add del mod">
          <ac:chgData name="EDUARDO DE LEON CESPEDES" userId="212c8ea8-455f-4c91-bcb4-a3441809cf27" providerId="ADAL" clId="{E2F11DAF-E0A6-4FC6-B15E-05BE455C85E8}" dt="2020-10-09T22:26:11.752" v="587" actId="478"/>
          <ac:spMkLst>
            <pc:docMk/>
            <pc:sldMk cId="3995019179" sldId="258"/>
            <ac:spMk id="151" creationId="{FED3C17A-6A4B-45FA-B255-87CEEFFBD0B4}"/>
          </ac:spMkLst>
        </pc:spChg>
        <pc:spChg chg="add del mod">
          <ac:chgData name="EDUARDO DE LEON CESPEDES" userId="212c8ea8-455f-4c91-bcb4-a3441809cf27" providerId="ADAL" clId="{E2F11DAF-E0A6-4FC6-B15E-05BE455C85E8}" dt="2020-10-09T22:30:26.331" v="607" actId="1076"/>
          <ac:spMkLst>
            <pc:docMk/>
            <pc:sldMk cId="3995019179" sldId="258"/>
            <ac:spMk id="164" creationId="{B16F207B-2D61-46A1-861A-F1EDCA2DAE5E}"/>
          </ac:spMkLst>
        </pc:spChg>
        <pc:spChg chg="add del">
          <ac:chgData name="EDUARDO DE LEON CESPEDES" userId="212c8ea8-455f-4c91-bcb4-a3441809cf27" providerId="ADAL" clId="{E2F11DAF-E0A6-4FC6-B15E-05BE455C85E8}" dt="2020-10-09T22:30:07.025" v="603" actId="478"/>
          <ac:spMkLst>
            <pc:docMk/>
            <pc:sldMk cId="3995019179" sldId="258"/>
            <ac:spMk id="165" creationId="{566CB935-46AB-47D5-8BC0-74C50D71EA6C}"/>
          </ac:spMkLst>
        </pc:spChg>
        <pc:spChg chg="add del mod">
          <ac:chgData name="EDUARDO DE LEON CESPEDES" userId="212c8ea8-455f-4c91-bcb4-a3441809cf27" providerId="ADAL" clId="{E2F11DAF-E0A6-4FC6-B15E-05BE455C85E8}" dt="2020-10-09T22:32:06.719" v="632" actId="1076"/>
          <ac:spMkLst>
            <pc:docMk/>
            <pc:sldMk cId="3995019179" sldId="258"/>
            <ac:spMk id="166" creationId="{F4840B24-B7E5-4A59-8D17-E681DF455747}"/>
          </ac:spMkLst>
        </pc:spChg>
        <pc:spChg chg="add del mod">
          <ac:chgData name="EDUARDO DE LEON CESPEDES" userId="212c8ea8-455f-4c91-bcb4-a3441809cf27" providerId="ADAL" clId="{E2F11DAF-E0A6-4FC6-B15E-05BE455C85E8}" dt="2020-10-09T22:34:45.330" v="667" actId="14100"/>
          <ac:spMkLst>
            <pc:docMk/>
            <pc:sldMk cId="3995019179" sldId="258"/>
            <ac:spMk id="167" creationId="{F0238E67-4AA3-4512-B1FA-E9513675FB0D}"/>
          </ac:spMkLst>
        </pc:spChg>
        <pc:spChg chg="add del mod">
          <ac:chgData name="EDUARDO DE LEON CESPEDES" userId="212c8ea8-455f-4c91-bcb4-a3441809cf27" providerId="ADAL" clId="{E2F11DAF-E0A6-4FC6-B15E-05BE455C85E8}" dt="2020-10-09T22:35:11.392" v="675" actId="1076"/>
          <ac:spMkLst>
            <pc:docMk/>
            <pc:sldMk cId="3995019179" sldId="258"/>
            <ac:spMk id="168" creationId="{AF9DE049-F011-46B7-9FCE-28CFD8881646}"/>
          </ac:spMkLst>
        </pc:spChg>
        <pc:spChg chg="add del mod">
          <ac:chgData name="EDUARDO DE LEON CESPEDES" userId="212c8ea8-455f-4c91-bcb4-a3441809cf27" providerId="ADAL" clId="{E2F11DAF-E0A6-4FC6-B15E-05BE455C85E8}" dt="2020-10-09T22:33:40.596" v="651" actId="1076"/>
          <ac:spMkLst>
            <pc:docMk/>
            <pc:sldMk cId="3995019179" sldId="258"/>
            <ac:spMk id="169" creationId="{2B3A90F7-E024-4E91-B8C8-F54DEA6861B5}"/>
          </ac:spMkLst>
        </pc:spChg>
        <pc:spChg chg="add del mod">
          <ac:chgData name="EDUARDO DE LEON CESPEDES" userId="212c8ea8-455f-4c91-bcb4-a3441809cf27" providerId="ADAL" clId="{E2F11DAF-E0A6-4FC6-B15E-05BE455C85E8}" dt="2020-10-09T22:33:09.741" v="643" actId="1076"/>
          <ac:spMkLst>
            <pc:docMk/>
            <pc:sldMk cId="3995019179" sldId="258"/>
            <ac:spMk id="170" creationId="{F7BC236B-8AF2-4E82-B3E5-3549BB899668}"/>
          </ac:spMkLst>
        </pc:spChg>
        <pc:spChg chg="add del mod">
          <ac:chgData name="EDUARDO DE LEON CESPEDES" userId="212c8ea8-455f-4c91-bcb4-a3441809cf27" providerId="ADAL" clId="{E2F11DAF-E0A6-4FC6-B15E-05BE455C85E8}" dt="2020-10-09T22:32:28.155" v="635" actId="1076"/>
          <ac:spMkLst>
            <pc:docMk/>
            <pc:sldMk cId="3995019179" sldId="258"/>
            <ac:spMk id="171" creationId="{026ADF2E-067C-404B-ADF0-6AEEB4BD881E}"/>
          </ac:spMkLst>
        </pc:spChg>
        <pc:spChg chg="add del">
          <ac:chgData name="EDUARDO DE LEON CESPEDES" userId="212c8ea8-455f-4c91-bcb4-a3441809cf27" providerId="ADAL" clId="{E2F11DAF-E0A6-4FC6-B15E-05BE455C85E8}" dt="2020-10-09T22:34:05.784" v="654" actId="478"/>
          <ac:spMkLst>
            <pc:docMk/>
            <pc:sldMk cId="3995019179" sldId="258"/>
            <ac:spMk id="172" creationId="{8ABFC149-DE51-43E8-A54B-D2D08C3C26E9}"/>
          </ac:spMkLst>
        </pc:spChg>
        <pc:spChg chg="add del mod">
          <ac:chgData name="EDUARDO DE LEON CESPEDES" userId="212c8ea8-455f-4c91-bcb4-a3441809cf27" providerId="ADAL" clId="{E2F11DAF-E0A6-4FC6-B15E-05BE455C85E8}" dt="2020-10-09T22:36:02.975" v="680" actId="1076"/>
          <ac:spMkLst>
            <pc:docMk/>
            <pc:sldMk cId="3995019179" sldId="258"/>
            <ac:spMk id="173" creationId="{B5F70AFF-F631-40FE-A294-25DAD5322FA3}"/>
          </ac:spMkLst>
        </pc:spChg>
        <pc:spChg chg="add del mod">
          <ac:chgData name="EDUARDO DE LEON CESPEDES" userId="212c8ea8-455f-4c91-bcb4-a3441809cf27" providerId="ADAL" clId="{E2F11DAF-E0A6-4FC6-B15E-05BE455C85E8}" dt="2020-10-09T22:36:42.861" v="686" actId="1076"/>
          <ac:spMkLst>
            <pc:docMk/>
            <pc:sldMk cId="3995019179" sldId="258"/>
            <ac:spMk id="174" creationId="{F879C499-9E2C-43FD-9E30-248EA42EDE41}"/>
          </ac:spMkLst>
        </pc:spChg>
        <pc:spChg chg="add del">
          <ac:chgData name="EDUARDO DE LEON CESPEDES" userId="212c8ea8-455f-4c91-bcb4-a3441809cf27" providerId="ADAL" clId="{E2F11DAF-E0A6-4FC6-B15E-05BE455C85E8}" dt="2020-10-09T22:29:45.131" v="598" actId="478"/>
          <ac:spMkLst>
            <pc:docMk/>
            <pc:sldMk cId="3995019179" sldId="258"/>
            <ac:spMk id="175" creationId="{D93D77CB-DB05-4DFB-A730-4394831193D8}"/>
          </ac:spMkLst>
        </pc:spChg>
        <pc:spChg chg="add del mod">
          <ac:chgData name="EDUARDO DE LEON CESPEDES" userId="212c8ea8-455f-4c91-bcb4-a3441809cf27" providerId="ADAL" clId="{E2F11DAF-E0A6-4FC6-B15E-05BE455C85E8}" dt="2020-10-09T22:30:03.597" v="601" actId="1076"/>
          <ac:spMkLst>
            <pc:docMk/>
            <pc:sldMk cId="3995019179" sldId="258"/>
            <ac:spMk id="176" creationId="{C551F27B-F57C-4B17-8825-883349000A4B}"/>
          </ac:spMkLst>
        </pc:spChg>
        <pc:spChg chg="add mod">
          <ac:chgData name="EDUARDO DE LEON CESPEDES" userId="212c8ea8-455f-4c91-bcb4-a3441809cf27" providerId="ADAL" clId="{E2F11DAF-E0A6-4FC6-B15E-05BE455C85E8}" dt="2020-10-09T22:34:39.738" v="665" actId="1076"/>
          <ac:spMkLst>
            <pc:docMk/>
            <pc:sldMk cId="3995019179" sldId="258"/>
            <ac:spMk id="177" creationId="{E4EB6628-A1ED-489C-9BB5-649B20EE822F}"/>
          </ac:spMkLst>
        </pc:sp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20" creationId="{474821CC-3FFD-4D0F-93A1-F7E0BED02E17}"/>
          </ac:cxnSpMkLst>
        </pc:cxn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23" creationId="{070DD5D7-024A-48C6-964C-1A63CBB802AC}"/>
          </ac:cxnSpMkLst>
        </pc:cxn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34" creationId="{23AED366-A9D5-4622-9F95-B26AE3965D83}"/>
          </ac:cxnSpMkLst>
        </pc:cxn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44" creationId="{18543013-F8F3-43D7-8A35-B3196ED96838}"/>
          </ac:cxnSpMkLst>
        </pc:cxn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46" creationId="{A9BC4D01-62A2-48B4-9A33-F9D9ED8E4853}"/>
          </ac:cxnSpMkLst>
        </pc:cxn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48" creationId="{0713393A-AEE5-40BB-865E-C386EECD15C3}"/>
          </ac:cxnSpMkLst>
        </pc:cxn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71" creationId="{0DFBF1A6-4DCD-41DB-A726-3690BC87DBF2}"/>
          </ac:cxnSpMkLst>
        </pc:cxnChg>
        <pc:cxnChg chg="add mod">
          <ac:chgData name="EDUARDO DE LEON CESPEDES" userId="212c8ea8-455f-4c91-bcb4-a3441809cf27" providerId="ADAL" clId="{E2F11DAF-E0A6-4FC6-B15E-05BE455C85E8}" dt="2020-10-09T22:26:27.216" v="591" actId="1076"/>
          <ac:cxnSpMkLst>
            <pc:docMk/>
            <pc:sldMk cId="3995019179" sldId="258"/>
            <ac:cxnSpMk id="81" creationId="{80D7EC6C-59FE-4FD5-985E-E5A878FD6B96}"/>
          </ac:cxnSpMkLst>
        </pc:cxn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84" creationId="{2974F74C-172C-41AD-9863-DEECCBA72129}"/>
          </ac:cxnSpMkLst>
        </pc:cxn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91" creationId="{34E53DA2-EDCF-445D-B601-6A6DC285123E}"/>
          </ac:cxnSpMkLst>
        </pc:cxn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93" creationId="{26C4C1A5-F415-4E39-8F98-E29BC6F7C76A}"/>
          </ac:cxnSpMkLst>
        </pc:cxn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102" creationId="{294ADF8A-4A76-4592-B08E-513D1F817D38}"/>
          </ac:cxnSpMkLst>
        </pc:cxnChg>
        <pc:cxnChg chg="add mod">
          <ac:chgData name="EDUARDO DE LEON CESPEDES" userId="212c8ea8-455f-4c91-bcb4-a3441809cf27" providerId="ADAL" clId="{E2F11DAF-E0A6-4FC6-B15E-05BE455C85E8}" dt="2020-10-09T22:25:39.371" v="577" actId="1076"/>
          <ac:cxnSpMkLst>
            <pc:docMk/>
            <pc:sldMk cId="3995019179" sldId="258"/>
            <ac:cxnSpMk id="113" creationId="{A0343214-3F3C-4360-B372-B6A179133A5C}"/>
          </ac:cxnSpMkLst>
        </pc:cxnChg>
        <pc:cxnChg chg="add mod">
          <ac:chgData name="EDUARDO DE LEON CESPEDES" userId="212c8ea8-455f-4c91-bcb4-a3441809cf27" providerId="ADAL" clId="{E2F11DAF-E0A6-4FC6-B15E-05BE455C85E8}" dt="2020-10-09T22:26:39.564" v="595" actId="14100"/>
          <ac:cxnSpMkLst>
            <pc:docMk/>
            <pc:sldMk cId="3995019179" sldId="258"/>
            <ac:cxnSpMk id="144" creationId="{FA5C8DC0-02A7-48F6-B8AF-F0BB385D4F07}"/>
          </ac:cxnSpMkLst>
        </pc:cxnChg>
        <pc:cxnChg chg="add mod">
          <ac:chgData name="EDUARDO DE LEON CESPEDES" userId="212c8ea8-455f-4c91-bcb4-a3441809cf27" providerId="ADAL" clId="{E2F11DAF-E0A6-4FC6-B15E-05BE455C85E8}" dt="2020-10-09T22:34:39.738" v="665" actId="1076"/>
          <ac:cxnSpMkLst>
            <pc:docMk/>
            <pc:sldMk cId="3995019179" sldId="258"/>
            <ac:cxnSpMk id="179" creationId="{83C80A22-5565-4B80-A453-19D23CC96459}"/>
          </ac:cxnSpMkLst>
        </pc:cxnChg>
        <pc:cxnChg chg="add mod">
          <ac:chgData name="EDUARDO DE LEON CESPEDES" userId="212c8ea8-455f-4c91-bcb4-a3441809cf27" providerId="ADAL" clId="{E2F11DAF-E0A6-4FC6-B15E-05BE455C85E8}" dt="2020-10-09T22:34:39.738" v="665" actId="1076"/>
          <ac:cxnSpMkLst>
            <pc:docMk/>
            <pc:sldMk cId="3995019179" sldId="258"/>
            <ac:cxnSpMk id="183" creationId="{E32485A4-6E1D-4505-954A-17D2732C3550}"/>
          </ac:cxnSpMkLst>
        </pc:cxnChg>
        <pc:cxnChg chg="add">
          <ac:chgData name="EDUARDO DE LEON CESPEDES" userId="212c8ea8-455f-4c91-bcb4-a3441809cf27" providerId="ADAL" clId="{E2F11DAF-E0A6-4FC6-B15E-05BE455C85E8}" dt="2020-10-09T22:32:32.432" v="636" actId="11529"/>
          <ac:cxnSpMkLst>
            <pc:docMk/>
            <pc:sldMk cId="3995019179" sldId="258"/>
            <ac:cxnSpMk id="188" creationId="{05F44111-2603-431E-85E3-88419C30DC58}"/>
          </ac:cxnSpMkLst>
        </pc:cxnChg>
        <pc:cxnChg chg="add mod">
          <ac:chgData name="EDUARDO DE LEON CESPEDES" userId="212c8ea8-455f-4c91-bcb4-a3441809cf27" providerId="ADAL" clId="{E2F11DAF-E0A6-4FC6-B15E-05BE455C85E8}" dt="2020-10-09T22:33:09.741" v="643" actId="1076"/>
          <ac:cxnSpMkLst>
            <pc:docMk/>
            <pc:sldMk cId="3995019179" sldId="258"/>
            <ac:cxnSpMk id="190" creationId="{98B75AE0-0B6D-4F7A-8914-C3E21E446590}"/>
          </ac:cxnSpMkLst>
        </pc:cxnChg>
        <pc:cxnChg chg="add mod">
          <ac:chgData name="EDUARDO DE LEON CESPEDES" userId="212c8ea8-455f-4c91-bcb4-a3441809cf27" providerId="ADAL" clId="{E2F11DAF-E0A6-4FC6-B15E-05BE455C85E8}" dt="2020-10-09T22:33:47.130" v="653" actId="14100"/>
          <ac:cxnSpMkLst>
            <pc:docMk/>
            <pc:sldMk cId="3995019179" sldId="258"/>
            <ac:cxnSpMk id="193" creationId="{E6BDEE7F-1FEB-4FE3-A61B-F0144C03F498}"/>
          </ac:cxnSpMkLst>
        </pc:cxnChg>
        <pc:cxnChg chg="add mod">
          <ac:chgData name="EDUARDO DE LEON CESPEDES" userId="212c8ea8-455f-4c91-bcb4-a3441809cf27" providerId="ADAL" clId="{E2F11DAF-E0A6-4FC6-B15E-05BE455C85E8}" dt="2020-10-09T22:34:45.330" v="667" actId="14100"/>
          <ac:cxnSpMkLst>
            <pc:docMk/>
            <pc:sldMk cId="3995019179" sldId="258"/>
            <ac:cxnSpMk id="196" creationId="{ED1B1591-582D-4617-BE37-E6E3EF59B5D1}"/>
          </ac:cxnSpMkLst>
        </pc:cxnChg>
        <pc:cxnChg chg="add mod">
          <ac:chgData name="EDUARDO DE LEON CESPEDES" userId="212c8ea8-455f-4c91-bcb4-a3441809cf27" providerId="ADAL" clId="{E2F11DAF-E0A6-4FC6-B15E-05BE455C85E8}" dt="2020-10-09T22:35:11.392" v="675" actId="1076"/>
          <ac:cxnSpMkLst>
            <pc:docMk/>
            <pc:sldMk cId="3995019179" sldId="258"/>
            <ac:cxnSpMk id="205" creationId="{166AA98C-1080-47D6-A04C-AEC4F783656C}"/>
          </ac:cxnSpMkLst>
        </pc:cxnChg>
        <pc:cxnChg chg="add">
          <ac:chgData name="EDUARDO DE LEON CESPEDES" userId="212c8ea8-455f-4c91-bcb4-a3441809cf27" providerId="ADAL" clId="{E2F11DAF-E0A6-4FC6-B15E-05BE455C85E8}" dt="2020-10-09T22:36:06.146" v="681" actId="11529"/>
          <ac:cxnSpMkLst>
            <pc:docMk/>
            <pc:sldMk cId="3995019179" sldId="258"/>
            <ac:cxnSpMk id="209" creationId="{F2A503FD-D993-4EB6-8D44-6EC9930EFCDD}"/>
          </ac:cxnSpMkLst>
        </pc:cxnChg>
        <pc:cxnChg chg="add">
          <ac:chgData name="EDUARDO DE LEON CESPEDES" userId="212c8ea8-455f-4c91-bcb4-a3441809cf27" providerId="ADAL" clId="{E2F11DAF-E0A6-4FC6-B15E-05BE455C85E8}" dt="2020-10-09T22:36:46.921" v="687" actId="11529"/>
          <ac:cxnSpMkLst>
            <pc:docMk/>
            <pc:sldMk cId="3995019179" sldId="258"/>
            <ac:cxnSpMk id="211" creationId="{E26F831A-FD5D-4D78-8DDE-3A852D5A7836}"/>
          </ac:cxnSpMkLst>
        </pc:cxnChg>
      </pc:sldChg>
    </pc:docChg>
  </pc:docChgLst>
  <pc:docChgLst>
    <pc:chgData name="HECTOR IVAN ORTIZ SANCHEZ" userId="S::hector.ortizshz@uanl.edu.mx::73de8955-9fd2-4078-b315-28e93c68cabe" providerId="AD" clId="Web-{73D90215-3FBB-1428-50DE-0A873662105F}"/>
    <pc:docChg chg="modSld">
      <pc:chgData name="HECTOR IVAN ORTIZ SANCHEZ" userId="S::hector.ortizshz@uanl.edu.mx::73de8955-9fd2-4078-b315-28e93c68cabe" providerId="AD" clId="Web-{73D90215-3FBB-1428-50DE-0A873662105F}" dt="2020-10-09T18:47:09.668" v="646" actId="14100"/>
      <pc:docMkLst>
        <pc:docMk/>
      </pc:docMkLst>
      <pc:sldChg chg="addSp delSp modSp">
        <pc:chgData name="HECTOR IVAN ORTIZ SANCHEZ" userId="S::hector.ortizshz@uanl.edu.mx::73de8955-9fd2-4078-b315-28e93c68cabe" providerId="AD" clId="Web-{73D90215-3FBB-1428-50DE-0A873662105F}" dt="2020-10-09T18:47:09.668" v="646" actId="14100"/>
        <pc:sldMkLst>
          <pc:docMk/>
          <pc:sldMk cId="386381959" sldId="257"/>
        </pc:sldMkLst>
        <pc:spChg chg="mod">
          <ac:chgData name="HECTOR IVAN ORTIZ SANCHEZ" userId="S::hector.ortizshz@uanl.edu.mx::73de8955-9fd2-4078-b315-28e93c68cabe" providerId="AD" clId="Web-{73D90215-3FBB-1428-50DE-0A873662105F}" dt="2020-10-09T18:10:30.800" v="2" actId="20577"/>
          <ac:spMkLst>
            <pc:docMk/>
            <pc:sldMk cId="386381959" sldId="257"/>
            <ac:spMk id="59" creationId="{490C64BE-CC6B-4B3F-8EA3-F45B91E58083}"/>
          </ac:spMkLst>
        </pc:spChg>
        <pc:spChg chg="add mod">
          <ac:chgData name="HECTOR IVAN ORTIZ SANCHEZ" userId="S::hector.ortizshz@uanl.edu.mx::73de8955-9fd2-4078-b315-28e93c68cabe" providerId="AD" clId="Web-{73D90215-3FBB-1428-50DE-0A873662105F}" dt="2020-10-09T18:24:36.148" v="137" actId="14100"/>
          <ac:spMkLst>
            <pc:docMk/>
            <pc:sldMk cId="386381959" sldId="257"/>
            <ac:spMk id="1899" creationId="{CB5DE116-E39D-45DD-8900-55EF2E58A772}"/>
          </ac:spMkLst>
        </pc:spChg>
        <pc:spChg chg="add mod">
          <ac:chgData name="HECTOR IVAN ORTIZ SANCHEZ" userId="S::hector.ortizshz@uanl.edu.mx::73de8955-9fd2-4078-b315-28e93c68cabe" providerId="AD" clId="Web-{73D90215-3FBB-1428-50DE-0A873662105F}" dt="2020-10-09T18:34:36.388" v="376" actId="1076"/>
          <ac:spMkLst>
            <pc:docMk/>
            <pc:sldMk cId="386381959" sldId="257"/>
            <ac:spMk id="1954" creationId="{69441C9C-69C3-42FD-AD05-E2408EFE8FF2}"/>
          </ac:spMkLst>
        </pc:spChg>
        <pc:spChg chg="add mod">
          <ac:chgData name="HECTOR IVAN ORTIZ SANCHEZ" userId="S::hector.ortizshz@uanl.edu.mx::73de8955-9fd2-4078-b315-28e93c68cabe" providerId="AD" clId="Web-{73D90215-3FBB-1428-50DE-0A873662105F}" dt="2020-10-09T18:35:31.547" v="388" actId="1076"/>
          <ac:spMkLst>
            <pc:docMk/>
            <pc:sldMk cId="386381959" sldId="257"/>
            <ac:spMk id="2181" creationId="{67DFA3DC-1CE7-42F3-9A11-C8158E844195}"/>
          </ac:spMkLst>
        </pc:spChg>
        <pc:spChg chg="add mod">
          <ac:chgData name="HECTOR IVAN ORTIZ SANCHEZ" userId="S::hector.ortizshz@uanl.edu.mx::73de8955-9fd2-4078-b315-28e93c68cabe" providerId="AD" clId="Web-{73D90215-3FBB-1428-50DE-0A873662105F}" dt="2020-10-09T18:35:01.171" v="383" actId="20577"/>
          <ac:spMkLst>
            <pc:docMk/>
            <pc:sldMk cId="386381959" sldId="257"/>
            <ac:spMk id="2236" creationId="{2ABECDF1-8E8B-4A2D-9A6E-7ED908991277}"/>
          </ac:spMkLst>
        </pc:spChg>
        <pc:spChg chg="add mod">
          <ac:chgData name="HECTOR IVAN ORTIZ SANCHEZ" userId="S::hector.ortizshz@uanl.edu.mx::73de8955-9fd2-4078-b315-28e93c68cabe" providerId="AD" clId="Web-{73D90215-3FBB-1428-50DE-0A873662105F}" dt="2020-10-09T18:32:09.082" v="292" actId="14100"/>
          <ac:spMkLst>
            <pc:docMk/>
            <pc:sldMk cId="386381959" sldId="257"/>
            <ac:spMk id="2291" creationId="{9619EC5C-340D-4847-A4DD-8E4DB5C288DA}"/>
          </ac:spMkLst>
        </pc:spChg>
        <pc:spChg chg="add mod">
          <ac:chgData name="HECTOR IVAN ORTIZ SANCHEZ" userId="S::hector.ortizshz@uanl.edu.mx::73de8955-9fd2-4078-b315-28e93c68cabe" providerId="AD" clId="Web-{73D90215-3FBB-1428-50DE-0A873662105F}" dt="2020-10-09T18:34:08.089" v="373" actId="14100"/>
          <ac:spMkLst>
            <pc:docMk/>
            <pc:sldMk cId="386381959" sldId="257"/>
            <ac:spMk id="2293" creationId="{1B71B5FC-DF78-4CA4-AEB1-0995094E01C0}"/>
          </ac:spMkLst>
        </pc:spChg>
        <pc:spChg chg="add mod">
          <ac:chgData name="HECTOR IVAN ORTIZ SANCHEZ" userId="S::hector.ortizshz@uanl.edu.mx::73de8955-9fd2-4078-b315-28e93c68cabe" providerId="AD" clId="Web-{73D90215-3FBB-1428-50DE-0A873662105F}" dt="2020-10-09T18:44:37.612" v="618" actId="1076"/>
          <ac:spMkLst>
            <pc:docMk/>
            <pc:sldMk cId="386381959" sldId="257"/>
            <ac:spMk id="2294" creationId="{E172A993-7E0B-46AA-A8F0-BA4DF020F7B1}"/>
          </ac:spMkLst>
        </pc:spChg>
        <pc:spChg chg="add mod">
          <ac:chgData name="HECTOR IVAN ORTIZ SANCHEZ" userId="S::hector.ortizshz@uanl.edu.mx::73de8955-9fd2-4078-b315-28e93c68cabe" providerId="AD" clId="Web-{73D90215-3FBB-1428-50DE-0A873662105F}" dt="2020-10-09T18:44:32.986" v="617" actId="1076"/>
          <ac:spMkLst>
            <pc:docMk/>
            <pc:sldMk cId="386381959" sldId="257"/>
            <ac:spMk id="2295" creationId="{1C9A22C6-86EE-4DF1-BC64-B9766A5545B5}"/>
          </ac:spMkLst>
        </pc:spChg>
        <pc:spChg chg="add mod">
          <ac:chgData name="HECTOR IVAN ORTIZ SANCHEZ" userId="S::hector.ortizshz@uanl.edu.mx::73de8955-9fd2-4078-b315-28e93c68cabe" providerId="AD" clId="Web-{73D90215-3FBB-1428-50DE-0A873662105F}" dt="2020-10-09T18:44:28.470" v="616" actId="1076"/>
          <ac:spMkLst>
            <pc:docMk/>
            <pc:sldMk cId="386381959" sldId="257"/>
            <ac:spMk id="2296" creationId="{866CC7DE-B1F9-4B72-ABA1-98BFB77D9C52}"/>
          </ac:spMkLst>
        </pc:spChg>
        <pc:graphicFrameChg chg="mod modGraphic">
          <ac:chgData name="HECTOR IVAN ORTIZ SANCHEZ" userId="S::hector.ortizshz@uanl.edu.mx::73de8955-9fd2-4078-b315-28e93c68cabe" providerId="AD" clId="Web-{73D90215-3FBB-1428-50DE-0A873662105F}" dt="2020-10-09T18:23:59.443" v="136" actId="1076"/>
          <ac:graphicFrameMkLst>
            <pc:docMk/>
            <pc:sldMk cId="386381959" sldId="257"/>
            <ac:graphicFrameMk id="2" creationId="{FAED81ED-A28C-4C44-9D49-133E4BCDF628}"/>
          </ac:graphicFrameMkLst>
        </pc:graphicFrameChg>
        <pc:cxnChg chg="add del">
          <ac:chgData name="HECTOR IVAN ORTIZ SANCHEZ" userId="S::hector.ortizshz@uanl.edu.mx::73de8955-9fd2-4078-b315-28e93c68cabe" providerId="AD" clId="Web-{73D90215-3FBB-1428-50DE-0A873662105F}" dt="2020-10-09T18:16:10.258" v="78"/>
          <ac:cxnSpMkLst>
            <pc:docMk/>
            <pc:sldMk cId="386381959" sldId="257"/>
            <ac:cxnSpMk id="1955" creationId="{21EA3FDD-6991-4528-9A91-8C1476759DE7}"/>
          </ac:cxnSpMkLst>
        </pc:cxnChg>
        <pc:cxnChg chg="add del">
          <ac:chgData name="HECTOR IVAN ORTIZ SANCHEZ" userId="S::hector.ortizshz@uanl.edu.mx::73de8955-9fd2-4078-b315-28e93c68cabe" providerId="AD" clId="Web-{73D90215-3FBB-1428-50DE-0A873662105F}" dt="2020-10-09T18:16:06.461" v="77"/>
          <ac:cxnSpMkLst>
            <pc:docMk/>
            <pc:sldMk cId="386381959" sldId="257"/>
            <ac:cxnSpMk id="1956" creationId="{2D94D94C-95B1-4F64-A965-7FA50DA2FB3A}"/>
          </ac:cxnSpMkLst>
        </pc:cxnChg>
        <pc:cxnChg chg="add del">
          <ac:chgData name="HECTOR IVAN ORTIZ SANCHEZ" userId="S::hector.ortizshz@uanl.edu.mx::73de8955-9fd2-4078-b315-28e93c68cabe" providerId="AD" clId="Web-{73D90215-3FBB-1428-50DE-0A873662105F}" dt="2020-10-09T18:16:05.789" v="76"/>
          <ac:cxnSpMkLst>
            <pc:docMk/>
            <pc:sldMk cId="386381959" sldId="257"/>
            <ac:cxnSpMk id="1957" creationId="{34702A1F-D51F-4C81-81B8-5F618E2D3376}"/>
          </ac:cxnSpMkLst>
        </pc:cxnChg>
        <pc:cxnChg chg="add del">
          <ac:chgData name="HECTOR IVAN ORTIZ SANCHEZ" userId="S::hector.ortizshz@uanl.edu.mx::73de8955-9fd2-4078-b315-28e93c68cabe" providerId="AD" clId="Web-{73D90215-3FBB-1428-50DE-0A873662105F}" dt="2020-10-09T18:16:04.852" v="75"/>
          <ac:cxnSpMkLst>
            <pc:docMk/>
            <pc:sldMk cId="386381959" sldId="257"/>
            <ac:cxnSpMk id="2012" creationId="{7D008E52-F716-4942-B188-1CAF0B1EE0E5}"/>
          </ac:cxnSpMkLst>
        </pc:cxnChg>
        <pc:cxnChg chg="add del mod">
          <ac:chgData name="HECTOR IVAN ORTIZ SANCHEZ" userId="S::hector.ortizshz@uanl.edu.mx::73de8955-9fd2-4078-b315-28e93c68cabe" providerId="AD" clId="Web-{73D90215-3FBB-1428-50DE-0A873662105F}" dt="2020-10-09T18:16:00.070" v="73"/>
          <ac:cxnSpMkLst>
            <pc:docMk/>
            <pc:sldMk cId="386381959" sldId="257"/>
            <ac:cxnSpMk id="2013" creationId="{F35E836C-7CD8-47DB-A7FA-14F59154F5AF}"/>
          </ac:cxnSpMkLst>
        </pc:cxnChg>
        <pc:cxnChg chg="add del mod">
          <ac:chgData name="HECTOR IVAN ORTIZ SANCHEZ" userId="S::hector.ortizshz@uanl.edu.mx::73de8955-9fd2-4078-b315-28e93c68cabe" providerId="AD" clId="Web-{73D90215-3FBB-1428-50DE-0A873662105F}" dt="2020-10-09T18:16:02.539" v="74"/>
          <ac:cxnSpMkLst>
            <pc:docMk/>
            <pc:sldMk cId="386381959" sldId="257"/>
            <ac:cxnSpMk id="2014" creationId="{69F9439B-21FA-45BA-AACE-F7B742AB5320}"/>
          </ac:cxnSpMkLst>
        </pc:cxnChg>
        <pc:cxnChg chg="add mod">
          <ac:chgData name="HECTOR IVAN ORTIZ SANCHEZ" userId="S::hector.ortizshz@uanl.edu.mx::73de8955-9fd2-4078-b315-28e93c68cabe" providerId="AD" clId="Web-{73D90215-3FBB-1428-50DE-0A873662105F}" dt="2020-10-09T18:35:45.970" v="390"/>
          <ac:cxnSpMkLst>
            <pc:docMk/>
            <pc:sldMk cId="386381959" sldId="257"/>
            <ac:cxnSpMk id="2015" creationId="{BEA6432F-CF1C-41C3-90C3-3C0DF13A937D}"/>
          </ac:cxnSpMkLst>
        </pc:cxnChg>
        <pc:cxnChg chg="add mod">
          <ac:chgData name="HECTOR IVAN ORTIZ SANCHEZ" userId="S::hector.ortizshz@uanl.edu.mx::73de8955-9fd2-4078-b315-28e93c68cabe" providerId="AD" clId="Web-{73D90215-3FBB-1428-50DE-0A873662105F}" dt="2020-10-09T18:35:56.393" v="392"/>
          <ac:cxnSpMkLst>
            <pc:docMk/>
            <pc:sldMk cId="386381959" sldId="257"/>
            <ac:cxnSpMk id="2016" creationId="{9E8A9277-44BE-4052-94C9-9699CF19F424}"/>
          </ac:cxnSpMkLst>
        </pc:cxnChg>
        <pc:cxnChg chg="add mod">
          <ac:chgData name="HECTOR IVAN ORTIZ SANCHEZ" userId="S::hector.ortizshz@uanl.edu.mx::73de8955-9fd2-4078-b315-28e93c68cabe" providerId="AD" clId="Web-{73D90215-3FBB-1428-50DE-0A873662105F}" dt="2020-10-09T18:36:04.190" v="394"/>
          <ac:cxnSpMkLst>
            <pc:docMk/>
            <pc:sldMk cId="386381959" sldId="257"/>
            <ac:cxnSpMk id="2071" creationId="{3107C98C-E5B2-4595-9742-8BBE8327281F}"/>
          </ac:cxnSpMkLst>
        </pc:cxnChg>
        <pc:cxnChg chg="add mod">
          <ac:chgData name="HECTOR IVAN ORTIZ SANCHEZ" userId="S::hector.ortizshz@uanl.edu.mx::73de8955-9fd2-4078-b315-28e93c68cabe" providerId="AD" clId="Web-{73D90215-3FBB-1428-50DE-0A873662105F}" dt="2020-10-09T18:36:13.269" v="396"/>
          <ac:cxnSpMkLst>
            <pc:docMk/>
            <pc:sldMk cId="386381959" sldId="257"/>
            <ac:cxnSpMk id="2126" creationId="{D4C28C0C-6A5C-46A8-AB96-4F407EF2C0D5}"/>
          </ac:cxnSpMkLst>
        </pc:cxnChg>
        <pc:cxnChg chg="add mod">
          <ac:chgData name="HECTOR IVAN ORTIZ SANCHEZ" userId="S::hector.ortizshz@uanl.edu.mx::73de8955-9fd2-4078-b315-28e93c68cabe" providerId="AD" clId="Web-{73D90215-3FBB-1428-50DE-0A873662105F}" dt="2020-10-09T18:29:05.258" v="212"/>
          <ac:cxnSpMkLst>
            <pc:docMk/>
            <pc:sldMk cId="386381959" sldId="257"/>
            <ac:cxnSpMk id="2292" creationId="{38446F2F-A3C6-4257-85C5-83CF1878D622}"/>
          </ac:cxnSpMkLst>
        </pc:cxnChg>
        <pc:cxnChg chg="add mod">
          <ac:chgData name="HECTOR IVAN ORTIZ SANCHEZ" userId="S::hector.ortizshz@uanl.edu.mx::73de8955-9fd2-4078-b315-28e93c68cabe" providerId="AD" clId="Web-{73D90215-3FBB-1428-50DE-0A873662105F}" dt="2020-10-09T18:45:16.208" v="624" actId="14100"/>
          <ac:cxnSpMkLst>
            <pc:docMk/>
            <pc:sldMk cId="386381959" sldId="257"/>
            <ac:cxnSpMk id="2297" creationId="{5CA08AAC-CE53-4FBB-9869-F132D2D1D255}"/>
          </ac:cxnSpMkLst>
        </pc:cxnChg>
        <pc:cxnChg chg="add mod">
          <ac:chgData name="HECTOR IVAN ORTIZ SANCHEZ" userId="S::hector.ortizshz@uanl.edu.mx::73de8955-9fd2-4078-b315-28e93c68cabe" providerId="AD" clId="Web-{73D90215-3FBB-1428-50DE-0A873662105F}" dt="2020-10-09T18:45:43.084" v="629" actId="1076"/>
          <ac:cxnSpMkLst>
            <pc:docMk/>
            <pc:sldMk cId="386381959" sldId="257"/>
            <ac:cxnSpMk id="2298" creationId="{4B61971A-3756-44DE-BFF6-1DDBA5D8DB32}"/>
          </ac:cxnSpMkLst>
        </pc:cxnChg>
        <pc:cxnChg chg="add mod">
          <ac:chgData name="HECTOR IVAN ORTIZ SANCHEZ" userId="S::hector.ortizshz@uanl.edu.mx::73de8955-9fd2-4078-b315-28e93c68cabe" providerId="AD" clId="Web-{73D90215-3FBB-1428-50DE-0A873662105F}" dt="2020-10-09T18:46:17.196" v="635" actId="1076"/>
          <ac:cxnSpMkLst>
            <pc:docMk/>
            <pc:sldMk cId="386381959" sldId="257"/>
            <ac:cxnSpMk id="2299" creationId="{B2DF6C9A-CF50-4C9E-AD08-00DD4A63A5C2}"/>
          </ac:cxnSpMkLst>
        </pc:cxnChg>
        <pc:cxnChg chg="add mod">
          <ac:chgData name="HECTOR IVAN ORTIZ SANCHEZ" userId="S::hector.ortizshz@uanl.edu.mx::73de8955-9fd2-4078-b315-28e93c68cabe" providerId="AD" clId="Web-{73D90215-3FBB-1428-50DE-0A873662105F}" dt="2020-10-09T18:47:09.668" v="646" actId="14100"/>
          <ac:cxnSpMkLst>
            <pc:docMk/>
            <pc:sldMk cId="386381959" sldId="257"/>
            <ac:cxnSpMk id="2300" creationId="{5B813E64-C4A0-447D-8CFA-F22BD9D5CB58}"/>
          </ac:cxnSpMkLst>
        </pc:cxnChg>
      </pc:sldChg>
    </pc:docChg>
  </pc:docChgLst>
  <pc:docChgLst>
    <pc:chgData name="EDUARDO DE LEON CESPEDES" userId="S::eduardo.deleoncspd@uanl.edu.mx::212c8ea8-455f-4c91-bcb4-a3441809cf27" providerId="AD" clId="Web-{C0BBAF35-05E6-4F1B-832F-16F9507930B6}"/>
    <pc:docChg chg="addSld modSld">
      <pc:chgData name="EDUARDO DE LEON CESPEDES" userId="S::eduardo.deleoncspd@uanl.edu.mx::212c8ea8-455f-4c91-bcb4-a3441809cf27" providerId="AD" clId="Web-{C0BBAF35-05E6-4F1B-832F-16F9507930B6}" dt="2020-10-09T21:42:42.083" v="5"/>
      <pc:docMkLst>
        <pc:docMk/>
      </pc:docMkLst>
      <pc:sldChg chg="delSp modSp new">
        <pc:chgData name="EDUARDO DE LEON CESPEDES" userId="S::eduardo.deleoncspd@uanl.edu.mx::212c8ea8-455f-4c91-bcb4-a3441809cf27" providerId="AD" clId="Web-{C0BBAF35-05E6-4F1B-832F-16F9507930B6}" dt="2020-10-09T21:42:42.083" v="5"/>
        <pc:sldMkLst>
          <pc:docMk/>
          <pc:sldMk cId="3995019179" sldId="258"/>
        </pc:sldMkLst>
        <pc:spChg chg="del">
          <ac:chgData name="EDUARDO DE LEON CESPEDES" userId="S::eduardo.deleoncspd@uanl.edu.mx::212c8ea8-455f-4c91-bcb4-a3441809cf27" providerId="AD" clId="Web-{C0BBAF35-05E6-4F1B-832F-16F9507930B6}" dt="2020-10-09T21:42:34.161" v="1"/>
          <ac:spMkLst>
            <pc:docMk/>
            <pc:sldMk cId="3995019179" sldId="258"/>
            <ac:spMk id="2" creationId="{89EF351C-839D-474B-9E23-00FABE2E35EC}"/>
          </ac:spMkLst>
        </pc:spChg>
        <pc:spChg chg="del mod">
          <ac:chgData name="EDUARDO DE LEON CESPEDES" userId="S::eduardo.deleoncspd@uanl.edu.mx::212c8ea8-455f-4c91-bcb4-a3441809cf27" providerId="AD" clId="Web-{C0BBAF35-05E6-4F1B-832F-16F9507930B6}" dt="2020-10-09T21:42:42.083" v="5"/>
          <ac:spMkLst>
            <pc:docMk/>
            <pc:sldMk cId="3995019179" sldId="258"/>
            <ac:spMk id="3" creationId="{B935E8B8-0A57-4F0A-94FB-C7715E156404}"/>
          </ac:spMkLst>
        </pc:spChg>
      </pc:sldChg>
    </pc:docChg>
  </pc:docChgLst>
  <pc:docChgLst>
    <pc:chgData name="HECTOR MAURICIO FLORES MARTINEZ" userId="e91f3397-465e-44a7-9733-1d62113c52cb" providerId="ADAL" clId="{6575C66E-500E-474B-8E5D-923065FCB45C}"/>
    <pc:docChg chg="undo custSel mod addSld delSld modSld modMainMaster">
      <pc:chgData name="HECTOR MAURICIO FLORES MARTINEZ" userId="e91f3397-465e-44a7-9733-1d62113c52cb" providerId="ADAL" clId="{6575C66E-500E-474B-8E5D-923065FCB45C}" dt="2020-10-10T02:16:17.850" v="729"/>
      <pc:docMkLst>
        <pc:docMk/>
      </pc:docMkLst>
      <pc:sldChg chg="addSp delSp modSp mod modTransition addAnim delAnim modAnim setClrOvrMap">
        <pc:chgData name="HECTOR MAURICIO FLORES MARTINEZ" userId="e91f3397-465e-44a7-9733-1d62113c52cb" providerId="ADAL" clId="{6575C66E-500E-474B-8E5D-923065FCB45C}" dt="2020-10-10T02:15:26.424" v="723"/>
        <pc:sldMkLst>
          <pc:docMk/>
          <pc:sldMk cId="2525432034" sldId="256"/>
        </pc:sldMkLst>
        <pc:spChg chg="mod">
          <ac:chgData name="HECTOR MAURICIO FLORES MARTINEZ" userId="e91f3397-465e-44a7-9733-1d62113c52cb" providerId="ADAL" clId="{6575C66E-500E-474B-8E5D-923065FCB45C}" dt="2020-10-10T02:13:32.589" v="701" actId="20577"/>
          <ac:spMkLst>
            <pc:docMk/>
            <pc:sldMk cId="2525432034" sldId="256"/>
            <ac:spMk id="2" creationId="{BBBDBEA8-532B-44DF-ADB6-607C9824DC52}"/>
          </ac:spMkLst>
        </pc:spChg>
        <pc:spChg chg="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k cId="2525432034" sldId="256"/>
            <ac:spMk id="3" creationId="{7D98344D-D647-4541-926B-C7D487007609}"/>
          </ac:spMkLst>
        </pc:spChg>
        <pc:spChg chg="add del 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k cId="2525432034" sldId="256"/>
            <ac:spMk id="9" creationId="{87FD26E4-041F-4EF2-B92D-6034C0F85CCF}"/>
          </ac:spMkLst>
        </pc:spChg>
        <pc:spChg chg="add del">
          <ac:chgData name="HECTOR MAURICIO FLORES MARTINEZ" userId="e91f3397-465e-44a7-9733-1d62113c52cb" providerId="ADAL" clId="{6575C66E-500E-474B-8E5D-923065FCB45C}" dt="2020-10-09T02:27:54.433" v="88" actId="26606"/>
          <ac:spMkLst>
            <pc:docMk/>
            <pc:sldMk cId="2525432034" sldId="256"/>
            <ac:spMk id="14" creationId="{D071C0CD-5EFD-45A1-AAFD-61C3D4A65188}"/>
          </ac:spMkLst>
        </pc:spChg>
        <pc:spChg chg="add del">
          <ac:chgData name="HECTOR MAURICIO FLORES MARTINEZ" userId="e91f3397-465e-44a7-9733-1d62113c52cb" providerId="ADAL" clId="{6575C66E-500E-474B-8E5D-923065FCB45C}" dt="2020-10-09T02:27:54.433" v="88" actId="26606"/>
          <ac:spMkLst>
            <pc:docMk/>
            <pc:sldMk cId="2525432034" sldId="256"/>
            <ac:spMk id="16" creationId="{8A03302C-20A2-4C4F-9760-E85AE1041385}"/>
          </ac:spMkLst>
        </pc:spChg>
        <pc:spChg chg="add del">
          <ac:chgData name="HECTOR MAURICIO FLORES MARTINEZ" userId="e91f3397-465e-44a7-9733-1d62113c52cb" providerId="ADAL" clId="{6575C66E-500E-474B-8E5D-923065FCB45C}" dt="2020-10-09T02:27:54.433" v="88" actId="26606"/>
          <ac:spMkLst>
            <pc:docMk/>
            <pc:sldMk cId="2525432034" sldId="256"/>
            <ac:spMk id="18" creationId="{D00F093B-0739-4429-B30D-D72924D08871}"/>
          </ac:spMkLst>
        </pc:spChg>
        <pc:spChg chg="add del">
          <ac:chgData name="HECTOR MAURICIO FLORES MARTINEZ" userId="e91f3397-465e-44a7-9733-1d62113c52cb" providerId="ADAL" clId="{6575C66E-500E-474B-8E5D-923065FCB45C}" dt="2020-10-09T02:27:54.433" v="88" actId="26606"/>
          <ac:spMkLst>
            <pc:docMk/>
            <pc:sldMk cId="2525432034" sldId="256"/>
            <ac:spMk id="20" creationId="{1BB92999-6A40-480A-8965-2F20DFB032B5}"/>
          </ac:spMkLst>
        </pc:spChg>
        <pc:picChg chg="add del mod">
          <ac:chgData name="HECTOR MAURICIO FLORES MARTINEZ" userId="e91f3397-465e-44a7-9733-1d62113c52cb" providerId="ADAL" clId="{6575C66E-500E-474B-8E5D-923065FCB45C}" dt="2020-10-09T02:27:58.407" v="93"/>
          <ac:picMkLst>
            <pc:docMk/>
            <pc:sldMk cId="2525432034" sldId="256"/>
            <ac:picMk id="4" creationId="{F25B22F1-C3E3-43E5-BE38-E3B98AB071BB}"/>
          </ac:picMkLst>
        </pc:picChg>
        <pc:cxnChg chg="add del">
          <ac:chgData name="HECTOR MAURICIO FLORES MARTINEZ" userId="e91f3397-465e-44a7-9733-1d62113c52cb" providerId="ADAL" clId="{6575C66E-500E-474B-8E5D-923065FCB45C}" dt="2020-10-09T02:27:54.433" v="88" actId="26606"/>
          <ac:cxnSpMkLst>
            <pc:docMk/>
            <pc:sldMk cId="2525432034" sldId="256"/>
            <ac:cxnSpMk id="22" creationId="{15573B87-7D61-460C-9ADA-EF63674E3A97}"/>
          </ac:cxnSpMkLst>
        </pc:cxnChg>
        <pc:cxnChg chg="add del">
          <ac:chgData name="HECTOR MAURICIO FLORES MARTINEZ" userId="e91f3397-465e-44a7-9733-1d62113c52cb" providerId="ADAL" clId="{6575C66E-500E-474B-8E5D-923065FCB45C}" dt="2020-10-09T02:27:54.433" v="88" actId="26606"/>
          <ac:cxnSpMkLst>
            <pc:docMk/>
            <pc:sldMk cId="2525432034" sldId="256"/>
            <ac:cxnSpMk id="24" creationId="{0AAF6B7C-985D-4351-9564-8DBDF5BB03EA}"/>
          </ac:cxnSpMkLst>
        </pc:cxnChg>
        <pc:cxnChg chg="add del">
          <ac:chgData name="HECTOR MAURICIO FLORES MARTINEZ" userId="e91f3397-465e-44a7-9733-1d62113c52cb" providerId="ADAL" clId="{6575C66E-500E-474B-8E5D-923065FCB45C}" dt="2020-10-09T02:27:54.433" v="88" actId="26606"/>
          <ac:cxnSpMkLst>
            <pc:docMk/>
            <pc:sldMk cId="2525432034" sldId="256"/>
            <ac:cxnSpMk id="26" creationId="{F88433F4-33AB-4CE1-9DE3-72A8403654F1}"/>
          </ac:cxnSpMkLst>
        </pc:cxnChg>
      </pc:sldChg>
      <pc:sldChg chg="addSp delSp modSp mod modTransition modAnim">
        <pc:chgData name="HECTOR MAURICIO FLORES MARTINEZ" userId="e91f3397-465e-44a7-9733-1d62113c52cb" providerId="ADAL" clId="{6575C66E-500E-474B-8E5D-923065FCB45C}" dt="2020-10-10T02:16:17.850" v="729"/>
        <pc:sldMkLst>
          <pc:docMk/>
          <pc:sldMk cId="386381959" sldId="257"/>
        </pc:sldMkLst>
        <pc:spChg chg="add del 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k cId="386381959" sldId="257"/>
            <ac:spMk id="8" creationId="{70120F84-A866-4D9F-8B1C-9120A013D654}"/>
          </ac:spMkLst>
        </pc:spChg>
        <pc:spChg chg="add del 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k cId="386381959" sldId="257"/>
            <ac:spMk id="10" creationId="{252FEFEF-6AC0-46B6-AC09-11FC56196FA4}"/>
          </ac:spMkLst>
        </pc:spChg>
        <pc:spChg chg="add del">
          <ac:chgData name="HECTOR MAURICIO FLORES MARTINEZ" userId="e91f3397-465e-44a7-9733-1d62113c52cb" providerId="ADAL" clId="{6575C66E-500E-474B-8E5D-923065FCB45C}" dt="2020-10-09T02:27:53.954" v="87" actId="26606"/>
          <ac:spMkLst>
            <pc:docMk/>
            <pc:sldMk cId="386381959" sldId="257"/>
            <ac:spMk id="15" creationId="{1E94681D-2A4C-4A8D-B9B5-31D440D0328D}"/>
          </ac:spMkLst>
        </pc:spChg>
        <pc:spChg chg="add del">
          <ac:chgData name="HECTOR MAURICIO FLORES MARTINEZ" userId="e91f3397-465e-44a7-9733-1d62113c52cb" providerId="ADAL" clId="{6575C66E-500E-474B-8E5D-923065FCB45C}" dt="2020-10-09T02:27:53.954" v="87" actId="26606"/>
          <ac:spMkLst>
            <pc:docMk/>
            <pc:sldMk cId="386381959" sldId="257"/>
            <ac:spMk id="17" creationId="{4EC7E010-C712-408D-9787-0842AFC9F4BB}"/>
          </ac:spMkLst>
        </pc:spChg>
        <pc:spChg chg="add del">
          <ac:chgData name="HECTOR MAURICIO FLORES MARTINEZ" userId="e91f3397-465e-44a7-9733-1d62113c52cb" providerId="ADAL" clId="{6575C66E-500E-474B-8E5D-923065FCB45C}" dt="2020-10-09T02:27:53.954" v="87" actId="26606"/>
          <ac:spMkLst>
            <pc:docMk/>
            <pc:sldMk cId="386381959" sldId="257"/>
            <ac:spMk id="19" creationId="{0503FCEF-A9BA-4991-9220-E36615FB8B53}"/>
          </ac:spMkLst>
        </pc:spChg>
        <pc:spChg chg="add del">
          <ac:chgData name="HECTOR MAURICIO FLORES MARTINEZ" userId="e91f3397-465e-44a7-9733-1d62113c52cb" providerId="ADAL" clId="{6575C66E-500E-474B-8E5D-923065FCB45C}" dt="2020-10-09T02:27:53.954" v="87" actId="26606"/>
          <ac:spMkLst>
            <pc:docMk/>
            <pc:sldMk cId="386381959" sldId="257"/>
            <ac:spMk id="21" creationId="{9664D085-C814-4D74-BCE0-2059F0DC0434}"/>
          </ac:spMkLst>
        </pc:spChg>
        <pc:spChg chg="add del">
          <ac:chgData name="HECTOR MAURICIO FLORES MARTINEZ" userId="e91f3397-465e-44a7-9733-1d62113c52cb" providerId="ADAL" clId="{6575C66E-500E-474B-8E5D-923065FCB45C}" dt="2020-10-09T02:27:53.954" v="87" actId="26606"/>
          <ac:spMkLst>
            <pc:docMk/>
            <pc:sldMk cId="386381959" sldId="257"/>
            <ac:spMk id="23" creationId="{DDA5539E-D8B4-4F5A-B46F-C304F5D7A847}"/>
          </ac:spMkLst>
        </pc:spChg>
        <pc:spChg chg="del">
          <ac:chgData name="HECTOR MAURICIO FLORES MARTINEZ" userId="e91f3397-465e-44a7-9733-1d62113c52cb" providerId="ADAL" clId="{6575C66E-500E-474B-8E5D-923065FCB45C}" dt="2020-10-10T02:06:28.086" v="642" actId="478"/>
          <ac:spMkLst>
            <pc:docMk/>
            <pc:sldMk cId="386381959" sldId="257"/>
            <ac:spMk id="59" creationId="{490C64BE-CC6B-4B3F-8EA3-F45B91E58083}"/>
          </ac:spMkLst>
        </pc:spChg>
        <pc:spChg chg="del">
          <ac:chgData name="HECTOR MAURICIO FLORES MARTINEZ" userId="e91f3397-465e-44a7-9733-1d62113c52cb" providerId="ADAL" clId="{6575C66E-500E-474B-8E5D-923065FCB45C}" dt="2020-10-10T01:12:24.284" v="578" actId="21"/>
          <ac:spMkLst>
            <pc:docMk/>
            <pc:sldMk cId="386381959" sldId="257"/>
            <ac:spMk id="1899" creationId="{CB5DE116-E39D-45DD-8900-55EF2E58A772}"/>
          </ac:spMkLst>
        </pc:spChg>
        <pc:spChg chg="del">
          <ac:chgData name="HECTOR MAURICIO FLORES MARTINEZ" userId="e91f3397-465e-44a7-9733-1d62113c52cb" providerId="ADAL" clId="{6575C66E-500E-474B-8E5D-923065FCB45C}" dt="2020-10-10T01:12:24.284" v="578" actId="21"/>
          <ac:spMkLst>
            <pc:docMk/>
            <pc:sldMk cId="386381959" sldId="257"/>
            <ac:spMk id="1954" creationId="{69441C9C-69C3-42FD-AD05-E2408EFE8FF2}"/>
          </ac:spMkLst>
        </pc:spChg>
        <pc:spChg chg="del">
          <ac:chgData name="HECTOR MAURICIO FLORES MARTINEZ" userId="e91f3397-465e-44a7-9733-1d62113c52cb" providerId="ADAL" clId="{6575C66E-500E-474B-8E5D-923065FCB45C}" dt="2020-10-10T01:12:24.284" v="578" actId="21"/>
          <ac:spMkLst>
            <pc:docMk/>
            <pc:sldMk cId="386381959" sldId="257"/>
            <ac:spMk id="2181" creationId="{67DFA3DC-1CE7-42F3-9A11-C8158E844195}"/>
          </ac:spMkLst>
        </pc:spChg>
        <pc:spChg chg="del">
          <ac:chgData name="HECTOR MAURICIO FLORES MARTINEZ" userId="e91f3397-465e-44a7-9733-1d62113c52cb" providerId="ADAL" clId="{6575C66E-500E-474B-8E5D-923065FCB45C}" dt="2020-10-10T01:12:24.284" v="578" actId="21"/>
          <ac:spMkLst>
            <pc:docMk/>
            <pc:sldMk cId="386381959" sldId="257"/>
            <ac:spMk id="2236" creationId="{2ABECDF1-8E8B-4A2D-9A6E-7ED908991277}"/>
          </ac:spMkLst>
        </pc:spChg>
        <pc:spChg chg="del">
          <ac:chgData name="HECTOR MAURICIO FLORES MARTINEZ" userId="e91f3397-465e-44a7-9733-1d62113c52cb" providerId="ADAL" clId="{6575C66E-500E-474B-8E5D-923065FCB45C}" dt="2020-10-10T01:12:24.284" v="578" actId="21"/>
          <ac:spMkLst>
            <pc:docMk/>
            <pc:sldMk cId="386381959" sldId="257"/>
            <ac:spMk id="2291" creationId="{9619EC5C-340D-4847-A4DD-8E4DB5C288DA}"/>
          </ac:spMkLst>
        </pc:spChg>
        <pc:spChg chg="del">
          <ac:chgData name="HECTOR MAURICIO FLORES MARTINEZ" userId="e91f3397-465e-44a7-9733-1d62113c52cb" providerId="ADAL" clId="{6575C66E-500E-474B-8E5D-923065FCB45C}" dt="2020-10-10T01:12:24.284" v="578" actId="21"/>
          <ac:spMkLst>
            <pc:docMk/>
            <pc:sldMk cId="386381959" sldId="257"/>
            <ac:spMk id="2293" creationId="{1B71B5FC-DF78-4CA4-AEB1-0995094E01C0}"/>
          </ac:spMkLst>
        </pc:spChg>
        <pc:spChg chg="del">
          <ac:chgData name="HECTOR MAURICIO FLORES MARTINEZ" userId="e91f3397-465e-44a7-9733-1d62113c52cb" providerId="ADAL" clId="{6575C66E-500E-474B-8E5D-923065FCB45C}" dt="2020-10-10T01:12:24.284" v="578" actId="21"/>
          <ac:spMkLst>
            <pc:docMk/>
            <pc:sldMk cId="386381959" sldId="257"/>
            <ac:spMk id="2294" creationId="{E172A993-7E0B-46AA-A8F0-BA4DF020F7B1}"/>
          </ac:spMkLst>
        </pc:spChg>
        <pc:spChg chg="del">
          <ac:chgData name="HECTOR MAURICIO FLORES MARTINEZ" userId="e91f3397-465e-44a7-9733-1d62113c52cb" providerId="ADAL" clId="{6575C66E-500E-474B-8E5D-923065FCB45C}" dt="2020-10-10T01:12:24.284" v="578" actId="21"/>
          <ac:spMkLst>
            <pc:docMk/>
            <pc:sldMk cId="386381959" sldId="257"/>
            <ac:spMk id="2295" creationId="{1C9A22C6-86EE-4DF1-BC64-B9766A5545B5}"/>
          </ac:spMkLst>
        </pc:spChg>
        <pc:spChg chg="del">
          <ac:chgData name="HECTOR MAURICIO FLORES MARTINEZ" userId="e91f3397-465e-44a7-9733-1d62113c52cb" providerId="ADAL" clId="{6575C66E-500E-474B-8E5D-923065FCB45C}" dt="2020-10-10T01:12:24.284" v="578" actId="21"/>
          <ac:spMkLst>
            <pc:docMk/>
            <pc:sldMk cId="386381959" sldId="257"/>
            <ac:spMk id="2296" creationId="{866CC7DE-B1F9-4B72-ABA1-98BFB77D9C52}"/>
          </ac:spMkLst>
        </pc:spChg>
        <pc:graphicFrameChg chg="add mod">
          <ac:chgData name="HECTOR MAURICIO FLORES MARTINEZ" userId="e91f3397-465e-44a7-9733-1d62113c52cb" providerId="ADAL" clId="{6575C66E-500E-474B-8E5D-923065FCB45C}" dt="2020-10-10T02:14:41.873" v="720" actId="403"/>
          <ac:graphicFrameMkLst>
            <pc:docMk/>
            <pc:sldMk cId="386381959" sldId="257"/>
            <ac:graphicFrameMk id="2" creationId="{FAED81ED-A28C-4C44-9D49-133E4BCDF628}"/>
          </ac:graphicFrameMkLst>
        </pc:graphicFrameChg>
        <pc:cxnChg chg="del mod">
          <ac:chgData name="HECTOR MAURICIO FLORES MARTINEZ" userId="e91f3397-465e-44a7-9733-1d62113c52cb" providerId="ADAL" clId="{6575C66E-500E-474B-8E5D-923065FCB45C}" dt="2020-10-10T01:12:24.284" v="578" actId="21"/>
          <ac:cxnSpMkLst>
            <pc:docMk/>
            <pc:sldMk cId="386381959" sldId="257"/>
            <ac:cxnSpMk id="2015" creationId="{BEA6432F-CF1C-41C3-90C3-3C0DF13A937D}"/>
          </ac:cxnSpMkLst>
        </pc:cxnChg>
        <pc:cxnChg chg="del">
          <ac:chgData name="HECTOR MAURICIO FLORES MARTINEZ" userId="e91f3397-465e-44a7-9733-1d62113c52cb" providerId="ADAL" clId="{6575C66E-500E-474B-8E5D-923065FCB45C}" dt="2020-10-10T01:12:24.284" v="578" actId="21"/>
          <ac:cxnSpMkLst>
            <pc:docMk/>
            <pc:sldMk cId="386381959" sldId="257"/>
            <ac:cxnSpMk id="2016" creationId="{9E8A9277-44BE-4052-94C9-9699CF19F424}"/>
          </ac:cxnSpMkLst>
        </pc:cxnChg>
        <pc:cxnChg chg="del">
          <ac:chgData name="HECTOR MAURICIO FLORES MARTINEZ" userId="e91f3397-465e-44a7-9733-1d62113c52cb" providerId="ADAL" clId="{6575C66E-500E-474B-8E5D-923065FCB45C}" dt="2020-10-10T01:12:24.284" v="578" actId="21"/>
          <ac:cxnSpMkLst>
            <pc:docMk/>
            <pc:sldMk cId="386381959" sldId="257"/>
            <ac:cxnSpMk id="2071" creationId="{3107C98C-E5B2-4595-9742-8BBE8327281F}"/>
          </ac:cxnSpMkLst>
        </pc:cxnChg>
        <pc:cxnChg chg="del">
          <ac:chgData name="HECTOR MAURICIO FLORES MARTINEZ" userId="e91f3397-465e-44a7-9733-1d62113c52cb" providerId="ADAL" clId="{6575C66E-500E-474B-8E5D-923065FCB45C}" dt="2020-10-10T01:12:24.284" v="578" actId="21"/>
          <ac:cxnSpMkLst>
            <pc:docMk/>
            <pc:sldMk cId="386381959" sldId="257"/>
            <ac:cxnSpMk id="2126" creationId="{D4C28C0C-6A5C-46A8-AB96-4F407EF2C0D5}"/>
          </ac:cxnSpMkLst>
        </pc:cxnChg>
        <pc:cxnChg chg="del">
          <ac:chgData name="HECTOR MAURICIO FLORES MARTINEZ" userId="e91f3397-465e-44a7-9733-1d62113c52cb" providerId="ADAL" clId="{6575C66E-500E-474B-8E5D-923065FCB45C}" dt="2020-10-10T02:13:53.468" v="702" actId="478"/>
          <ac:cxnSpMkLst>
            <pc:docMk/>
            <pc:sldMk cId="386381959" sldId="257"/>
            <ac:cxnSpMk id="2142" creationId="{C0B5C846-DF72-4F5B-A12D-F06CE4C126E9}"/>
          </ac:cxnSpMkLst>
        </pc:cxnChg>
        <pc:cxnChg chg="del">
          <ac:chgData name="HECTOR MAURICIO FLORES MARTINEZ" userId="e91f3397-465e-44a7-9733-1d62113c52cb" providerId="ADAL" clId="{6575C66E-500E-474B-8E5D-923065FCB45C}" dt="2020-10-10T01:12:24.284" v="578" actId="21"/>
          <ac:cxnSpMkLst>
            <pc:docMk/>
            <pc:sldMk cId="386381959" sldId="257"/>
            <ac:cxnSpMk id="2292" creationId="{38446F2F-A3C6-4257-85C5-83CF1878D622}"/>
          </ac:cxnSpMkLst>
        </pc:cxnChg>
        <pc:cxnChg chg="del">
          <ac:chgData name="HECTOR MAURICIO FLORES MARTINEZ" userId="e91f3397-465e-44a7-9733-1d62113c52cb" providerId="ADAL" clId="{6575C66E-500E-474B-8E5D-923065FCB45C}" dt="2020-10-10T01:12:24.284" v="578" actId="21"/>
          <ac:cxnSpMkLst>
            <pc:docMk/>
            <pc:sldMk cId="386381959" sldId="257"/>
            <ac:cxnSpMk id="2297" creationId="{5CA08AAC-CE53-4FBB-9869-F132D2D1D255}"/>
          </ac:cxnSpMkLst>
        </pc:cxnChg>
        <pc:cxnChg chg="del">
          <ac:chgData name="HECTOR MAURICIO FLORES MARTINEZ" userId="e91f3397-465e-44a7-9733-1d62113c52cb" providerId="ADAL" clId="{6575C66E-500E-474B-8E5D-923065FCB45C}" dt="2020-10-10T01:12:24.284" v="578" actId="21"/>
          <ac:cxnSpMkLst>
            <pc:docMk/>
            <pc:sldMk cId="386381959" sldId="257"/>
            <ac:cxnSpMk id="2298" creationId="{4B61971A-3756-44DE-BFF6-1DDBA5D8DB32}"/>
          </ac:cxnSpMkLst>
        </pc:cxnChg>
        <pc:cxnChg chg="del">
          <ac:chgData name="HECTOR MAURICIO FLORES MARTINEZ" userId="e91f3397-465e-44a7-9733-1d62113c52cb" providerId="ADAL" clId="{6575C66E-500E-474B-8E5D-923065FCB45C}" dt="2020-10-10T01:12:24.284" v="578" actId="21"/>
          <ac:cxnSpMkLst>
            <pc:docMk/>
            <pc:sldMk cId="386381959" sldId="257"/>
            <ac:cxnSpMk id="2299" creationId="{B2DF6C9A-CF50-4C9E-AD08-00DD4A63A5C2}"/>
          </ac:cxnSpMkLst>
        </pc:cxnChg>
        <pc:cxnChg chg="del">
          <ac:chgData name="HECTOR MAURICIO FLORES MARTINEZ" userId="e91f3397-465e-44a7-9733-1d62113c52cb" providerId="ADAL" clId="{6575C66E-500E-474B-8E5D-923065FCB45C}" dt="2020-10-10T01:12:24.284" v="578" actId="21"/>
          <ac:cxnSpMkLst>
            <pc:docMk/>
            <pc:sldMk cId="386381959" sldId="257"/>
            <ac:cxnSpMk id="2300" creationId="{5B813E64-C4A0-447D-8CFA-F22BD9D5CB58}"/>
          </ac:cxnSpMkLst>
        </pc:cxnChg>
      </pc:sldChg>
      <pc:sldChg chg="addSp delSp modSp new del mod">
        <pc:chgData name="HECTOR MAURICIO FLORES MARTINEZ" userId="e91f3397-465e-44a7-9733-1d62113c52cb" providerId="ADAL" clId="{6575C66E-500E-474B-8E5D-923065FCB45C}" dt="2020-10-10T01:16:41.492" v="641" actId="2696"/>
        <pc:sldMkLst>
          <pc:docMk/>
          <pc:sldMk cId="2607528373" sldId="259"/>
        </pc:sldMkLst>
        <pc:spChg chg="add">
          <ac:chgData name="HECTOR MAURICIO FLORES MARTINEZ" userId="e91f3397-465e-44a7-9733-1d62113c52cb" providerId="ADAL" clId="{6575C66E-500E-474B-8E5D-923065FCB45C}" dt="2020-10-10T01:12:28.808" v="580" actId="22"/>
          <ac:spMkLst>
            <pc:docMk/>
            <pc:sldMk cId="2607528373" sldId="259"/>
            <ac:spMk id="5" creationId="{BE76A2A7-7C2E-49B1-99BF-5022CD3B249E}"/>
          </ac:spMkLst>
        </pc:spChg>
        <pc:spChg chg="add">
          <ac:chgData name="HECTOR MAURICIO FLORES MARTINEZ" userId="e91f3397-465e-44a7-9733-1d62113c52cb" providerId="ADAL" clId="{6575C66E-500E-474B-8E5D-923065FCB45C}" dt="2020-10-10T01:12:28.808" v="580" actId="22"/>
          <ac:spMkLst>
            <pc:docMk/>
            <pc:sldMk cId="2607528373" sldId="259"/>
            <ac:spMk id="7" creationId="{5EFB2312-806D-4F16-9920-041A20C6AB10}"/>
          </ac:spMkLst>
        </pc:spChg>
        <pc:spChg chg="add del mod">
          <ac:chgData name="HECTOR MAURICIO FLORES MARTINEZ" userId="e91f3397-465e-44a7-9733-1d62113c52cb" providerId="ADAL" clId="{6575C66E-500E-474B-8E5D-923065FCB45C}" dt="2020-10-10T01:12:40.228" v="583"/>
          <ac:spMkLst>
            <pc:docMk/>
            <pc:sldMk cId="2607528373" sldId="259"/>
            <ac:spMk id="17" creationId="{26C18836-E50A-46B3-B9C3-CED2DFC6BA24}"/>
          </ac:spMkLst>
        </pc:spChg>
        <pc:spChg chg="add mod">
          <ac:chgData name="HECTOR MAURICIO FLORES MARTINEZ" userId="e91f3397-465e-44a7-9733-1d62113c52cb" providerId="ADAL" clId="{6575C66E-500E-474B-8E5D-923065FCB45C}" dt="2020-10-10T01:13:22.417" v="606" actId="21"/>
          <ac:spMkLst>
            <pc:docMk/>
            <pc:sldMk cId="2607528373" sldId="259"/>
            <ac:spMk id="19" creationId="{854C509F-C22E-4700-A8A9-1267B228B78B}"/>
          </ac:spMkLst>
        </pc:spChg>
        <pc:spChg chg="add mod">
          <ac:chgData name="HECTOR MAURICIO FLORES MARTINEZ" userId="e91f3397-465e-44a7-9733-1d62113c52cb" providerId="ADAL" clId="{6575C66E-500E-474B-8E5D-923065FCB45C}" dt="2020-10-10T01:15:02.867" v="620" actId="21"/>
          <ac:spMkLst>
            <pc:docMk/>
            <pc:sldMk cId="2607528373" sldId="259"/>
            <ac:spMk id="21" creationId="{AF18F4C2-9D49-4C24-B7B4-B6870CF5DB4A}"/>
          </ac:spMkLst>
        </pc:spChg>
        <pc:spChg chg="add mod">
          <ac:chgData name="HECTOR MAURICIO FLORES MARTINEZ" userId="e91f3397-465e-44a7-9733-1d62113c52cb" providerId="ADAL" clId="{6575C66E-500E-474B-8E5D-923065FCB45C}" dt="2020-10-10T01:15:19.591" v="624" actId="21"/>
          <ac:spMkLst>
            <pc:docMk/>
            <pc:sldMk cId="2607528373" sldId="259"/>
            <ac:spMk id="25" creationId="{45C86377-EFD9-4EE8-8D6F-5CE069D27FDB}"/>
          </ac:spMkLst>
        </pc:spChg>
        <pc:spChg chg="add mod">
          <ac:chgData name="HECTOR MAURICIO FLORES MARTINEZ" userId="e91f3397-465e-44a7-9733-1d62113c52cb" providerId="ADAL" clId="{6575C66E-500E-474B-8E5D-923065FCB45C}" dt="2020-10-10T01:14:25.074" v="616" actId="21"/>
          <ac:spMkLst>
            <pc:docMk/>
            <pc:sldMk cId="2607528373" sldId="259"/>
            <ac:spMk id="27" creationId="{C2E86D52-0611-4693-A39E-2008B683470B}"/>
          </ac:spMkLst>
        </pc:spChg>
        <pc:spChg chg="add mod">
          <ac:chgData name="HECTOR MAURICIO FLORES MARTINEZ" userId="e91f3397-465e-44a7-9733-1d62113c52cb" providerId="ADAL" clId="{6575C66E-500E-474B-8E5D-923065FCB45C}" dt="2020-10-10T01:14:09.279" v="613" actId="21"/>
          <ac:spMkLst>
            <pc:docMk/>
            <pc:sldMk cId="2607528373" sldId="259"/>
            <ac:spMk id="29" creationId="{418F7E8E-526C-4AA8-ABF2-017C23D1E30A}"/>
          </ac:spMkLst>
        </pc:spChg>
        <pc:spChg chg="add mod">
          <ac:chgData name="HECTOR MAURICIO FLORES MARTINEZ" userId="e91f3397-465e-44a7-9733-1d62113c52cb" providerId="ADAL" clId="{6575C66E-500E-474B-8E5D-923065FCB45C}" dt="2020-10-10T01:13:43.163" v="610" actId="21"/>
          <ac:spMkLst>
            <pc:docMk/>
            <pc:sldMk cId="2607528373" sldId="259"/>
            <ac:spMk id="31" creationId="{B26060D5-2385-47B1-85B9-2C551D287865}"/>
          </ac:spMkLst>
        </pc:spChg>
        <pc:cxnChg chg="add mod">
          <ac:chgData name="HECTOR MAURICIO FLORES MARTINEZ" userId="e91f3397-465e-44a7-9733-1d62113c52cb" providerId="ADAL" clId="{6575C66E-500E-474B-8E5D-923065FCB45C}" dt="2020-10-10T01:12:28.808" v="580" actId="22"/>
          <ac:cxnSpMkLst>
            <pc:docMk/>
            <pc:sldMk cId="2607528373" sldId="259"/>
            <ac:cxnSpMk id="9" creationId="{5F11DFD3-D899-4BE6-BC09-AEAB54E263C7}"/>
          </ac:cxnSpMkLst>
        </pc:cxnChg>
        <pc:cxnChg chg="add mod">
          <ac:chgData name="HECTOR MAURICIO FLORES MARTINEZ" userId="e91f3397-465e-44a7-9733-1d62113c52cb" providerId="ADAL" clId="{6575C66E-500E-474B-8E5D-923065FCB45C}" dt="2020-10-10T01:12:28.808" v="580" actId="22"/>
          <ac:cxnSpMkLst>
            <pc:docMk/>
            <pc:sldMk cId="2607528373" sldId="259"/>
            <ac:cxnSpMk id="11" creationId="{0534CAF1-726D-487F-82D4-0D8E684CED52}"/>
          </ac:cxnSpMkLst>
        </pc:cxnChg>
        <pc:cxnChg chg="add mod">
          <ac:chgData name="HECTOR MAURICIO FLORES MARTINEZ" userId="e91f3397-465e-44a7-9733-1d62113c52cb" providerId="ADAL" clId="{6575C66E-500E-474B-8E5D-923065FCB45C}" dt="2020-10-10T01:12:28.808" v="580" actId="22"/>
          <ac:cxnSpMkLst>
            <pc:docMk/>
            <pc:sldMk cId="2607528373" sldId="259"/>
            <ac:cxnSpMk id="13" creationId="{C31315DC-1208-4621-A699-8EF67AB8AC62}"/>
          </ac:cxnSpMkLst>
        </pc:cxnChg>
        <pc:cxnChg chg="add mod">
          <ac:chgData name="HECTOR MAURICIO FLORES MARTINEZ" userId="e91f3397-465e-44a7-9733-1d62113c52cb" providerId="ADAL" clId="{6575C66E-500E-474B-8E5D-923065FCB45C}" dt="2020-10-10T01:12:28.808" v="580" actId="22"/>
          <ac:cxnSpMkLst>
            <pc:docMk/>
            <pc:sldMk cId="2607528373" sldId="259"/>
            <ac:cxnSpMk id="15" creationId="{BFB45EA8-773C-46A7-AE42-33DA43173DA9}"/>
          </ac:cxnSpMkLst>
        </pc:cxnChg>
        <pc:cxnChg chg="add mod">
          <ac:chgData name="HECTOR MAURICIO FLORES MARTINEZ" userId="e91f3397-465e-44a7-9733-1d62113c52cb" providerId="ADAL" clId="{6575C66E-500E-474B-8E5D-923065FCB45C}" dt="2020-10-10T01:12:28.808" v="580" actId="22"/>
          <ac:cxnSpMkLst>
            <pc:docMk/>
            <pc:sldMk cId="2607528373" sldId="259"/>
            <ac:cxnSpMk id="23" creationId="{37B3F520-A6E5-4101-A6FA-AA73CF5225B7}"/>
          </ac:cxnSpMkLst>
        </pc:cxnChg>
        <pc:cxnChg chg="add mod">
          <ac:chgData name="HECTOR MAURICIO FLORES MARTINEZ" userId="e91f3397-465e-44a7-9733-1d62113c52cb" providerId="ADAL" clId="{6575C66E-500E-474B-8E5D-923065FCB45C}" dt="2020-10-10T01:12:28.808" v="580" actId="22"/>
          <ac:cxnSpMkLst>
            <pc:docMk/>
            <pc:sldMk cId="2607528373" sldId="259"/>
            <ac:cxnSpMk id="33" creationId="{E1391A2A-616D-487A-B153-828792196BF9}"/>
          </ac:cxnSpMkLst>
        </pc:cxnChg>
        <pc:cxnChg chg="add mod">
          <ac:chgData name="HECTOR MAURICIO FLORES MARTINEZ" userId="e91f3397-465e-44a7-9733-1d62113c52cb" providerId="ADAL" clId="{6575C66E-500E-474B-8E5D-923065FCB45C}" dt="2020-10-10T01:12:28.808" v="580" actId="22"/>
          <ac:cxnSpMkLst>
            <pc:docMk/>
            <pc:sldMk cId="2607528373" sldId="259"/>
            <ac:cxnSpMk id="35" creationId="{5EACDE9B-2F20-4417-B13F-A3B40FAF1563}"/>
          </ac:cxnSpMkLst>
        </pc:cxnChg>
        <pc:cxnChg chg="add mod">
          <ac:chgData name="HECTOR MAURICIO FLORES MARTINEZ" userId="e91f3397-465e-44a7-9733-1d62113c52cb" providerId="ADAL" clId="{6575C66E-500E-474B-8E5D-923065FCB45C}" dt="2020-10-10T01:12:28.808" v="580" actId="22"/>
          <ac:cxnSpMkLst>
            <pc:docMk/>
            <pc:sldMk cId="2607528373" sldId="259"/>
            <ac:cxnSpMk id="37" creationId="{6787DC01-FCCD-4F65-9153-72B5FC5D4845}"/>
          </ac:cxnSpMkLst>
        </pc:cxnChg>
        <pc:cxnChg chg="add mod">
          <ac:chgData name="HECTOR MAURICIO FLORES MARTINEZ" userId="e91f3397-465e-44a7-9733-1d62113c52cb" providerId="ADAL" clId="{6575C66E-500E-474B-8E5D-923065FCB45C}" dt="2020-10-10T01:12:28.808" v="580" actId="22"/>
          <ac:cxnSpMkLst>
            <pc:docMk/>
            <pc:sldMk cId="2607528373" sldId="259"/>
            <ac:cxnSpMk id="39" creationId="{5C133926-7973-498A-BAE7-A785D5D5EBB4}"/>
          </ac:cxnSpMkLst>
        </pc:cxnChg>
      </pc:sldChg>
      <pc:sldMasterChg chg="modSp modSldLayout">
        <pc:chgData name="HECTOR MAURICIO FLORES MARTINEZ" userId="e91f3397-465e-44a7-9733-1d62113c52cb" providerId="ADAL" clId="{6575C66E-500E-474B-8E5D-923065FCB45C}" dt="2020-10-09T02:27:58.407" v="93"/>
        <pc:sldMasterMkLst>
          <pc:docMk/>
          <pc:sldMasterMk cId="550313776" sldId="2147483660"/>
        </pc:sldMasterMkLst>
        <pc:spChg chg="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asterMk cId="550313776" sldId="2147483660"/>
            <ac:spMk id="2" creationId="{00000000-0000-0000-0000-000000000000}"/>
          </ac:spMkLst>
        </pc:spChg>
        <pc:spChg chg="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asterMk cId="550313776" sldId="2147483660"/>
            <ac:spMk id="3" creationId="{00000000-0000-0000-0000-000000000000}"/>
          </ac:spMkLst>
        </pc:spChg>
        <pc:spChg chg="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asterMk cId="550313776" sldId="2147483660"/>
            <ac:spMk id="4" creationId="{00000000-0000-0000-0000-000000000000}"/>
          </ac:spMkLst>
        </pc:spChg>
        <pc:spChg chg="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asterMk cId="550313776" sldId="2147483660"/>
            <ac:spMk id="5" creationId="{00000000-0000-0000-0000-000000000000}"/>
          </ac:spMkLst>
        </pc:spChg>
        <pc:spChg chg="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asterMk cId="550313776" sldId="2147483660"/>
            <ac:spMk id="6" creationId="{00000000-0000-0000-0000-000000000000}"/>
          </ac:spMkLst>
        </pc:spChg>
        <pc:spChg chg="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asterMk cId="550313776" sldId="2147483660"/>
            <ac:spMk id="7" creationId="{00000000-0000-0000-0000-000000000000}"/>
          </ac:spMkLst>
        </pc:spChg>
        <pc:spChg chg="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asterMk cId="550313776" sldId="2147483660"/>
            <ac:spMk id="8" creationId="{00000000-0000-0000-0000-000000000000}"/>
          </ac:spMkLst>
        </pc:spChg>
        <pc:spChg chg="mod">
          <ac:chgData name="HECTOR MAURICIO FLORES MARTINEZ" userId="e91f3397-465e-44a7-9733-1d62113c52cb" providerId="ADAL" clId="{6575C66E-500E-474B-8E5D-923065FCB45C}" dt="2020-10-09T02:27:58.407" v="93"/>
          <ac:spMkLst>
            <pc:docMk/>
            <pc:sldMasterMk cId="550313776" sldId="2147483660"/>
            <ac:spMk id="9" creationId="{1E94681D-2A4C-4A8D-B9B5-31D440D0328D}"/>
          </ac:spMkLst>
        </pc:spChg>
        <pc:sldLayoutChg chg="modSp">
          <pc:chgData name="HECTOR MAURICIO FLORES MARTINEZ" userId="e91f3397-465e-44a7-9733-1d62113c52cb" providerId="ADAL" clId="{6575C66E-500E-474B-8E5D-923065FCB45C}" dt="2020-10-09T02:27:58.407" v="93"/>
          <pc:sldLayoutMkLst>
            <pc:docMk/>
            <pc:sldMasterMk cId="550313776" sldId="2147483660"/>
            <pc:sldLayoutMk cId="1414390307" sldId="2147483661"/>
          </pc:sldLayoutMkLst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414390307" sldId="2147483661"/>
              <ac:spMk id="2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414390307" sldId="2147483661"/>
              <ac:spMk id="3" creationId="{00000000-0000-0000-0000-000000000000}"/>
            </ac:spMkLst>
          </pc:spChg>
        </pc:sldLayoutChg>
        <pc:sldLayoutChg chg="modSp">
          <pc:chgData name="HECTOR MAURICIO FLORES MARTINEZ" userId="e91f3397-465e-44a7-9733-1d62113c52cb" providerId="ADAL" clId="{6575C66E-500E-474B-8E5D-923065FCB45C}" dt="2020-10-09T02:27:58.407" v="93"/>
          <pc:sldLayoutMkLst>
            <pc:docMk/>
            <pc:sldMasterMk cId="550313776" sldId="2147483660"/>
            <pc:sldLayoutMk cId="630053118" sldId="2147483663"/>
          </pc:sldLayoutMkLst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630053118" sldId="2147483663"/>
              <ac:spMk id="2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630053118" sldId="2147483663"/>
              <ac:spMk id="3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630053118" sldId="2147483663"/>
              <ac:spMk id="4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630053118" sldId="2147483663"/>
              <ac:spMk id="5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630053118" sldId="2147483663"/>
              <ac:spMk id="6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630053118" sldId="2147483663"/>
              <ac:spMk id="7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630053118" sldId="2147483663"/>
              <ac:spMk id="11" creationId="{E687CA98-D9C7-497F-A1DA-7D22F8753BCE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630053118" sldId="2147483663"/>
              <ac:spMk id="12" creationId="{F8B3D8CC-BB13-41A5-8F34-B8E84A4F9534}"/>
            </ac:spMkLst>
          </pc:spChg>
        </pc:sldLayoutChg>
        <pc:sldLayoutChg chg="modSp">
          <pc:chgData name="HECTOR MAURICIO FLORES MARTINEZ" userId="e91f3397-465e-44a7-9733-1d62113c52cb" providerId="ADAL" clId="{6575C66E-500E-474B-8E5D-923065FCB45C}" dt="2020-10-09T02:27:58.407" v="93"/>
          <pc:sldLayoutMkLst>
            <pc:docMk/>
            <pc:sldMasterMk cId="550313776" sldId="2147483660"/>
            <pc:sldLayoutMk cId="1920090485" sldId="2147483664"/>
          </pc:sldLayoutMkLst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920090485" sldId="2147483664"/>
              <ac:spMk id="2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920090485" sldId="2147483664"/>
              <ac:spMk id="3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920090485" sldId="2147483664"/>
              <ac:spMk id="4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920090485" sldId="2147483664"/>
              <ac:spMk id="8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920090485" sldId="2147483664"/>
              <ac:spMk id="9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920090485" sldId="2147483664"/>
              <ac:spMk id="10" creationId="{D5E1BBF9-8BEF-4353-BA68-30AAF9EBD8D8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920090485" sldId="2147483664"/>
              <ac:spMk id="11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920090485" sldId="2147483664"/>
              <ac:spMk id="13" creationId="{5B941C21-2A5D-4912-AB06-1BB0C0EB6AE1}"/>
            </ac:spMkLst>
          </pc:spChg>
        </pc:sldLayoutChg>
        <pc:sldLayoutChg chg="modSp">
          <pc:chgData name="HECTOR MAURICIO FLORES MARTINEZ" userId="e91f3397-465e-44a7-9733-1d62113c52cb" providerId="ADAL" clId="{6575C66E-500E-474B-8E5D-923065FCB45C}" dt="2020-10-09T02:27:58.407" v="93"/>
          <pc:sldLayoutMkLst>
            <pc:docMk/>
            <pc:sldMasterMk cId="550313776" sldId="2147483660"/>
            <pc:sldLayoutMk cId="3804426190" sldId="2147483667"/>
          </pc:sldLayoutMkLst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3804426190" sldId="2147483667"/>
              <ac:spMk id="3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3804426190" sldId="2147483667"/>
              <ac:spMk id="4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3804426190" sldId="2147483667"/>
              <ac:spMk id="5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3804426190" sldId="2147483667"/>
              <ac:spMk id="6" creationId="{00000000-0000-0000-0000-000000000000}"/>
            </ac:spMkLst>
          </pc:spChg>
        </pc:sldLayoutChg>
        <pc:sldLayoutChg chg="modSp">
          <pc:chgData name="HECTOR MAURICIO FLORES MARTINEZ" userId="e91f3397-465e-44a7-9733-1d62113c52cb" providerId="ADAL" clId="{6575C66E-500E-474B-8E5D-923065FCB45C}" dt="2020-10-09T02:27:58.407" v="93"/>
          <pc:sldLayoutMkLst>
            <pc:docMk/>
            <pc:sldMasterMk cId="550313776" sldId="2147483660"/>
            <pc:sldLayoutMk cId="826327362" sldId="2147483668"/>
          </pc:sldLayoutMkLst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826327362" sldId="2147483668"/>
              <ac:spMk id="3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826327362" sldId="2147483668"/>
              <ac:spMk id="4" creationId="{00000000-0000-0000-0000-000000000000}"/>
            </ac:spMkLst>
          </pc:spChg>
        </pc:sldLayoutChg>
        <pc:sldLayoutChg chg="modSp">
          <pc:chgData name="HECTOR MAURICIO FLORES MARTINEZ" userId="e91f3397-465e-44a7-9733-1d62113c52cb" providerId="ADAL" clId="{6575C66E-500E-474B-8E5D-923065FCB45C}" dt="2020-10-09T02:27:58.407" v="93"/>
          <pc:sldLayoutMkLst>
            <pc:docMk/>
            <pc:sldMasterMk cId="550313776" sldId="2147483660"/>
            <pc:sldLayoutMk cId="1115150749" sldId="2147483669"/>
          </pc:sldLayoutMkLst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115150749" sldId="2147483669"/>
              <ac:spMk id="2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115150749" sldId="2147483669"/>
              <ac:spMk id="3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115150749" sldId="2147483669"/>
              <ac:spMk id="4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115150749" sldId="2147483669"/>
              <ac:spMk id="5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115150749" sldId="2147483669"/>
              <ac:spMk id="6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115150749" sldId="2147483669"/>
              <ac:spMk id="15" creationId="{0A4A1889-E37C-4EC3-9E41-9DAD221CF389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115150749" sldId="2147483669"/>
              <ac:spMk id="23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115150749" sldId="2147483669"/>
              <ac:spMk id="24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1115150749" sldId="2147483669"/>
              <ac:spMk id="30" creationId="{00000000-0000-0000-0000-000000000000}"/>
            </ac:spMkLst>
          </pc:spChg>
          <pc:grpChg chg="mod">
            <ac:chgData name="HECTOR MAURICIO FLORES MARTINEZ" userId="e91f3397-465e-44a7-9733-1d62113c52cb" providerId="ADAL" clId="{6575C66E-500E-474B-8E5D-923065FCB45C}" dt="2020-10-09T02:27:58.407" v="93"/>
            <ac:grpSpMkLst>
              <pc:docMk/>
              <pc:sldMasterMk cId="550313776" sldId="2147483660"/>
              <pc:sldLayoutMk cId="1115150749" sldId="2147483669"/>
              <ac:grpSpMk id="16" creationId="{1683EB04-C23E-490C-A1A6-030CF79D23C8}"/>
            </ac:grpSpMkLst>
          </pc:grpChg>
          <pc:cxnChg chg="mod">
            <ac:chgData name="HECTOR MAURICIO FLORES MARTINEZ" userId="e91f3397-465e-44a7-9733-1d62113c52cb" providerId="ADAL" clId="{6575C66E-500E-474B-8E5D-923065FCB45C}" dt="2020-10-09T02:27:58.407" v="93"/>
            <ac:cxnSpMkLst>
              <pc:docMk/>
              <pc:sldMasterMk cId="550313776" sldId="2147483660"/>
              <pc:sldLayoutMk cId="1115150749" sldId="2147483669"/>
              <ac:cxnSpMk id="17" creationId="{F8A84C03-E1CA-4A4E-81D6-9BB0C335B7A0}"/>
            </ac:cxnSpMkLst>
          </pc:cxnChg>
          <pc:cxnChg chg="mod">
            <ac:chgData name="HECTOR MAURICIO FLORES MARTINEZ" userId="e91f3397-465e-44a7-9733-1d62113c52cb" providerId="ADAL" clId="{6575C66E-500E-474B-8E5D-923065FCB45C}" dt="2020-10-09T02:27:58.407" v="93"/>
            <ac:cxnSpMkLst>
              <pc:docMk/>
              <pc:sldMasterMk cId="550313776" sldId="2147483660"/>
              <pc:sldLayoutMk cId="1115150749" sldId="2147483669"/>
              <ac:cxnSpMk id="18" creationId="{4A26FB5A-D5D1-4DAB-AC43-7F51A7F2D197}"/>
            </ac:cxnSpMkLst>
          </pc:cxnChg>
          <pc:cxnChg chg="mod">
            <ac:chgData name="HECTOR MAURICIO FLORES MARTINEZ" userId="e91f3397-465e-44a7-9733-1d62113c52cb" providerId="ADAL" clId="{6575C66E-500E-474B-8E5D-923065FCB45C}" dt="2020-10-09T02:27:58.407" v="93"/>
            <ac:cxnSpMkLst>
              <pc:docMk/>
              <pc:sldMasterMk cId="550313776" sldId="2147483660"/>
              <pc:sldLayoutMk cId="1115150749" sldId="2147483669"/>
              <ac:cxnSpMk id="19" creationId="{49303F14-E560-4C02-94F4-B4695FE26813}"/>
            </ac:cxnSpMkLst>
          </pc:cxnChg>
        </pc:sldLayoutChg>
        <pc:sldLayoutChg chg="modSp">
          <pc:chgData name="HECTOR MAURICIO FLORES MARTINEZ" userId="e91f3397-465e-44a7-9733-1d62113c52cb" providerId="ADAL" clId="{6575C66E-500E-474B-8E5D-923065FCB45C}" dt="2020-10-09T02:27:58.407" v="93"/>
          <pc:sldLayoutMkLst>
            <pc:docMk/>
            <pc:sldMasterMk cId="550313776" sldId="2147483660"/>
            <pc:sldLayoutMk cId="2138647799" sldId="2147483671"/>
          </pc:sldLayoutMkLst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2138647799" sldId="2147483671"/>
              <ac:spMk id="2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2138647799" sldId="2147483671"/>
              <ac:spMk id="3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2138647799" sldId="2147483671"/>
              <ac:spMk id="5" creationId="{904DB13E-F722-4ED6-BB00-556651E95281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2138647799" sldId="2147483671"/>
              <ac:spMk id="10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2138647799" sldId="2147483671"/>
              <ac:spMk id="11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2138647799" sldId="2147483671"/>
              <ac:spMk id="15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2138647799" sldId="2147483671"/>
              <ac:spMk id="20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2138647799" sldId="2147483671"/>
              <ac:spMk id="21" creationId="{00000000-0000-0000-0000-000000000000}"/>
            </ac:spMkLst>
          </pc:spChg>
          <pc:spChg chg="mod">
            <ac:chgData name="HECTOR MAURICIO FLORES MARTINEZ" userId="e91f3397-465e-44a7-9733-1d62113c52cb" providerId="ADAL" clId="{6575C66E-500E-474B-8E5D-923065FCB45C}" dt="2020-10-09T02:27:58.407" v="93"/>
            <ac:spMkLst>
              <pc:docMk/>
              <pc:sldMasterMk cId="550313776" sldId="2147483660"/>
              <pc:sldLayoutMk cId="2138647799" sldId="2147483671"/>
              <ac:spMk id="22" creationId="{00000000-0000-0000-0000-000000000000}"/>
            </ac:spMkLst>
          </pc:spChg>
          <pc:grpChg chg="mod">
            <ac:chgData name="HECTOR MAURICIO FLORES MARTINEZ" userId="e91f3397-465e-44a7-9733-1d62113c52cb" providerId="ADAL" clId="{6575C66E-500E-474B-8E5D-923065FCB45C}" dt="2020-10-09T02:27:58.407" v="93"/>
            <ac:grpSpMkLst>
              <pc:docMk/>
              <pc:sldMasterMk cId="550313776" sldId="2147483660"/>
              <pc:sldLayoutMk cId="2138647799" sldId="2147483671"/>
              <ac:grpSpMk id="7" creationId="{E26428D7-C6F3-473D-A360-A3F5C3E8728C}"/>
            </ac:grpSpMkLst>
          </pc:grpChg>
          <pc:cxnChg chg="mod">
            <ac:chgData name="HECTOR MAURICIO FLORES MARTINEZ" userId="e91f3397-465e-44a7-9733-1d62113c52cb" providerId="ADAL" clId="{6575C66E-500E-474B-8E5D-923065FCB45C}" dt="2020-10-09T02:27:58.407" v="93"/>
            <ac:cxnSpMkLst>
              <pc:docMk/>
              <pc:sldMasterMk cId="550313776" sldId="2147483660"/>
              <pc:sldLayoutMk cId="2138647799" sldId="2147483671"/>
              <ac:cxnSpMk id="17" creationId="{00000000-0000-0000-0000-000000000000}"/>
            </ac:cxnSpMkLst>
          </pc:cxnChg>
          <pc:cxnChg chg="mod">
            <ac:chgData name="HECTOR MAURICIO FLORES MARTINEZ" userId="e91f3397-465e-44a7-9733-1d62113c52cb" providerId="ADAL" clId="{6575C66E-500E-474B-8E5D-923065FCB45C}" dt="2020-10-09T02:27:58.407" v="93"/>
            <ac:cxnSpMkLst>
              <pc:docMk/>
              <pc:sldMasterMk cId="550313776" sldId="2147483660"/>
              <pc:sldLayoutMk cId="2138647799" sldId="2147483671"/>
              <ac:cxnSpMk id="18" creationId="{00000000-0000-0000-0000-000000000000}"/>
            </ac:cxnSpMkLst>
          </pc:cxnChg>
          <pc:cxnChg chg="mod">
            <ac:chgData name="HECTOR MAURICIO FLORES MARTINEZ" userId="e91f3397-465e-44a7-9733-1d62113c52cb" providerId="ADAL" clId="{6575C66E-500E-474B-8E5D-923065FCB45C}" dt="2020-10-09T02:27:58.407" v="93"/>
            <ac:cxnSpMkLst>
              <pc:docMk/>
              <pc:sldMasterMk cId="550313776" sldId="2147483660"/>
              <pc:sldLayoutMk cId="2138647799" sldId="2147483671"/>
              <ac:cxnSpMk id="19" creationId="{00000000-0000-0000-0000-000000000000}"/>
            </ac:cxnSpMkLst>
          </pc:cxn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63BE85-4B0C-477C-BB57-628A1F460C5A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37BF147A-0BEF-473B-ACB6-8CA4B9D04F20}">
      <dgm:prSet phldrT="[Texto]" custT="1"/>
      <dgm:spPr/>
      <dgm:t>
        <a:bodyPr/>
        <a:lstStyle/>
        <a:p>
          <a:r>
            <a:rPr lang="es-MX" sz="1400">
              <a:latin typeface="Gill Sans MT" panose="02020404030301010803"/>
            </a:rPr>
            <a:t>Presentaciones</a:t>
          </a:r>
          <a:r>
            <a:rPr lang="es-MX" sz="1400"/>
            <a:t> electrónicas eficaces</a:t>
          </a:r>
        </a:p>
      </dgm:t>
    </dgm:pt>
    <dgm:pt modelId="{33B05B9F-495F-4316-90C4-E00E09E89E99}" type="parTrans" cxnId="{6A4F6E3D-DF07-4CEF-80F9-1E1D7ADD611C}">
      <dgm:prSet/>
      <dgm:spPr/>
      <dgm:t>
        <a:bodyPr/>
        <a:lstStyle/>
        <a:p>
          <a:endParaRPr lang="es-MX"/>
        </a:p>
      </dgm:t>
    </dgm:pt>
    <dgm:pt modelId="{0AB4E131-F2B2-4678-BD38-49BB0B080D06}" type="sibTrans" cxnId="{6A4F6E3D-DF07-4CEF-80F9-1E1D7ADD611C}">
      <dgm:prSet/>
      <dgm:spPr/>
      <dgm:t>
        <a:bodyPr/>
        <a:lstStyle/>
        <a:p>
          <a:endParaRPr lang="es-MX"/>
        </a:p>
      </dgm:t>
    </dgm:pt>
    <dgm:pt modelId="{FEB3BB79-AA3D-4F00-BD40-C8CDF3E0710F}">
      <dgm:prSet phldrT="[Texto]" custT="1"/>
      <dgm:spPr/>
      <dgm:t>
        <a:bodyPr/>
        <a:lstStyle/>
        <a:p>
          <a:r>
            <a:rPr lang="es-MX" sz="1100" baseline="0"/>
            <a:t>Estructura</a:t>
          </a:r>
        </a:p>
      </dgm:t>
    </dgm:pt>
    <dgm:pt modelId="{55B643DE-2B95-44AA-8BB4-69E6796DBA18}" type="parTrans" cxnId="{439B84ED-1B9F-4C07-9ED8-19590C036F70}">
      <dgm:prSet/>
      <dgm:spPr/>
      <dgm:t>
        <a:bodyPr/>
        <a:lstStyle/>
        <a:p>
          <a:endParaRPr lang="es-MX"/>
        </a:p>
      </dgm:t>
    </dgm:pt>
    <dgm:pt modelId="{A32CCD0D-EA4F-4C99-AB17-1C7B24C17286}" type="sibTrans" cxnId="{439B84ED-1B9F-4C07-9ED8-19590C036F70}">
      <dgm:prSet/>
      <dgm:spPr/>
      <dgm:t>
        <a:bodyPr/>
        <a:lstStyle/>
        <a:p>
          <a:endParaRPr lang="es-MX"/>
        </a:p>
      </dgm:t>
    </dgm:pt>
    <dgm:pt modelId="{87942CC4-3FB0-45E0-A51E-42CEDCDE1CF7}">
      <dgm:prSet phldrT="[Texto]" phldr="0" custT="1"/>
      <dgm:spPr/>
      <dgm:t>
        <a:bodyPr/>
        <a:lstStyle/>
        <a:p>
          <a:r>
            <a:rPr lang="en-US" sz="1050" err="1">
              <a:solidFill>
                <a:schemeClr val="bg1"/>
              </a:solidFill>
            </a:rPr>
            <a:t>Medios</a:t>
          </a:r>
          <a:r>
            <a:rPr lang="en-US" sz="1050">
              <a:solidFill>
                <a:schemeClr val="bg1"/>
              </a:solidFill>
            </a:rPr>
            <a:t> de </a:t>
          </a:r>
          <a:r>
            <a:rPr lang="en-US" sz="1050" err="1">
              <a:solidFill>
                <a:schemeClr val="bg1"/>
              </a:solidFill>
            </a:rPr>
            <a:t>apoyo</a:t>
          </a:r>
          <a:endParaRPr lang="es-MX" sz="1050" baseline="0"/>
        </a:p>
      </dgm:t>
    </dgm:pt>
    <dgm:pt modelId="{809D5FB3-DF9E-468A-9A16-8B700036B07A}" type="parTrans" cxnId="{01D240B0-F476-4EB7-9CF4-7050F9E90395}">
      <dgm:prSet/>
      <dgm:spPr/>
      <dgm:t>
        <a:bodyPr/>
        <a:lstStyle/>
        <a:p>
          <a:endParaRPr lang="es-MX"/>
        </a:p>
      </dgm:t>
    </dgm:pt>
    <dgm:pt modelId="{E361D638-719B-4CDE-91BA-341983473914}" type="sibTrans" cxnId="{01D240B0-F476-4EB7-9CF4-7050F9E90395}">
      <dgm:prSet/>
      <dgm:spPr/>
      <dgm:t>
        <a:bodyPr/>
        <a:lstStyle/>
        <a:p>
          <a:endParaRPr lang="es-MX"/>
        </a:p>
      </dgm:t>
    </dgm:pt>
    <dgm:pt modelId="{1A2765A8-3C01-4849-95F8-3FD652691AE8}">
      <dgm:prSet phldrT="[Texto]" phldr="0" custT="1"/>
      <dgm:spPr/>
      <dgm:t>
        <a:bodyPr/>
        <a:lstStyle/>
        <a:p>
          <a:pPr rtl="0"/>
          <a:r>
            <a:rPr lang="es-MX" sz="800" baseline="0" err="1">
              <a:latin typeface="Gill Sans MT"/>
              <a:cs typeface="Arial"/>
            </a:rPr>
            <a:t>Presentacion</a:t>
          </a:r>
          <a:r>
            <a:rPr lang="es-MX" sz="800" baseline="0">
              <a:latin typeface="Gill Sans MT"/>
              <a:cs typeface="Arial"/>
            </a:rPr>
            <a:t> por computadora</a:t>
          </a:r>
        </a:p>
      </dgm:t>
    </dgm:pt>
    <dgm:pt modelId="{BFC1FCBD-49D0-43AF-B866-7456F6E4DD78}" type="parTrans" cxnId="{5CC2C8CE-544C-4422-9631-FCB7E185A578}">
      <dgm:prSet/>
      <dgm:spPr/>
      <dgm:t>
        <a:bodyPr/>
        <a:lstStyle/>
        <a:p>
          <a:endParaRPr lang="es-MX"/>
        </a:p>
      </dgm:t>
    </dgm:pt>
    <dgm:pt modelId="{DF54A245-3394-47D7-84B0-45EAB8395EB1}" type="sibTrans" cxnId="{5CC2C8CE-544C-4422-9631-FCB7E185A578}">
      <dgm:prSet/>
      <dgm:spPr/>
      <dgm:t>
        <a:bodyPr/>
        <a:lstStyle/>
        <a:p>
          <a:endParaRPr lang="es-MX"/>
        </a:p>
      </dgm:t>
    </dgm:pt>
    <dgm:pt modelId="{4F74089B-87FB-448B-953F-4E501896439D}">
      <dgm:prSet phldrT="[Texto]"/>
      <dgm:spPr/>
      <dgm:t>
        <a:bodyPr/>
        <a:lstStyle/>
        <a:p>
          <a:r>
            <a:rPr lang="es-MX"/>
            <a:t>Organización del mensaje</a:t>
          </a:r>
        </a:p>
      </dgm:t>
    </dgm:pt>
    <dgm:pt modelId="{C6A5F271-0EAE-496A-9E30-7C62A295902C}" type="parTrans" cxnId="{DB696400-E0FB-4F0A-BE44-FAF78DA3AEB6}">
      <dgm:prSet/>
      <dgm:spPr/>
      <dgm:t>
        <a:bodyPr/>
        <a:lstStyle/>
        <a:p>
          <a:endParaRPr lang="es-MX"/>
        </a:p>
      </dgm:t>
    </dgm:pt>
    <dgm:pt modelId="{7E291B7E-02B5-4E4B-9208-8C487C279F27}" type="sibTrans" cxnId="{DB696400-E0FB-4F0A-BE44-FAF78DA3AEB6}">
      <dgm:prSet/>
      <dgm:spPr/>
      <dgm:t>
        <a:bodyPr/>
        <a:lstStyle/>
        <a:p>
          <a:endParaRPr lang="es-MX"/>
        </a:p>
      </dgm:t>
    </dgm:pt>
    <dgm:pt modelId="{04821F4D-2214-43AF-A0D6-44851F901E5F}">
      <dgm:prSet phldrT="[Texto]"/>
      <dgm:spPr/>
      <dgm:t>
        <a:bodyPr/>
        <a:lstStyle/>
        <a:p>
          <a:r>
            <a:rPr lang="es-MX"/>
            <a:t>Componentes de una presentación eficaz</a:t>
          </a:r>
        </a:p>
      </dgm:t>
    </dgm:pt>
    <dgm:pt modelId="{E6C8CE54-EDB0-44F4-BD3B-475D50F96DFE}" type="parTrans" cxnId="{21B5859A-8BC9-4CDF-858F-2C5B5E801FD9}">
      <dgm:prSet/>
      <dgm:spPr/>
      <dgm:t>
        <a:bodyPr/>
        <a:lstStyle/>
        <a:p>
          <a:endParaRPr lang="es-MX"/>
        </a:p>
      </dgm:t>
    </dgm:pt>
    <dgm:pt modelId="{CDC140AD-6C50-442C-8C4A-CA869010B889}" type="sibTrans" cxnId="{21B5859A-8BC9-4CDF-858F-2C5B5E801FD9}">
      <dgm:prSet/>
      <dgm:spPr/>
      <dgm:t>
        <a:bodyPr/>
        <a:lstStyle/>
        <a:p>
          <a:endParaRPr lang="es-MX"/>
        </a:p>
      </dgm:t>
    </dgm:pt>
    <dgm:pt modelId="{CB603F49-B543-4189-9572-259A328C3B0C}">
      <dgm:prSet phldrT="[Texto]"/>
      <dgm:spPr/>
      <dgm:t>
        <a:bodyPr/>
        <a:lstStyle/>
        <a:p>
          <a:pPr marL="88900" indent="0" algn="l">
            <a:tabLst>
              <a:tab pos="1524000" algn="l"/>
            </a:tabLst>
          </a:pPr>
          <a:r>
            <a:rPr lang="es-MX"/>
            <a:t>Contenido textual: Relacionado con la expresión, modo de plasmar el objetivo, y el enfoque</a:t>
          </a:r>
        </a:p>
      </dgm:t>
    </dgm:pt>
    <dgm:pt modelId="{AFFE4A91-0AE9-40B4-8F04-C830ED9F149A}" type="parTrans" cxnId="{24AB1FB6-CB22-4C14-B9EE-9344A64B1C0D}">
      <dgm:prSet/>
      <dgm:spPr/>
      <dgm:t>
        <a:bodyPr/>
        <a:lstStyle/>
        <a:p>
          <a:endParaRPr lang="es-MX"/>
        </a:p>
      </dgm:t>
    </dgm:pt>
    <dgm:pt modelId="{CBFA8DCD-7ECC-403F-BDC6-C96277011432}" type="sibTrans" cxnId="{24AB1FB6-CB22-4C14-B9EE-9344A64B1C0D}">
      <dgm:prSet/>
      <dgm:spPr/>
      <dgm:t>
        <a:bodyPr/>
        <a:lstStyle/>
        <a:p>
          <a:endParaRPr lang="es-MX"/>
        </a:p>
      </dgm:t>
    </dgm:pt>
    <dgm:pt modelId="{73203DEF-C10C-4FDA-80D1-A2BABC560CE7}">
      <dgm:prSet phldrT="[Texto]"/>
      <dgm:spPr/>
      <dgm:t>
        <a:bodyPr/>
        <a:lstStyle/>
        <a:p>
          <a:pPr marL="88900" indent="0" algn="l"/>
          <a:r>
            <a:rPr lang="es-MX"/>
            <a:t>Objetivo: Está determinado por el resultado que se persigue</a:t>
          </a:r>
        </a:p>
      </dgm:t>
    </dgm:pt>
    <dgm:pt modelId="{D1A1F7F8-D9C3-4948-AF16-00A7EE43CE0A}" type="parTrans" cxnId="{093CB4E7-4D28-4E30-9B8A-3909E16A1067}">
      <dgm:prSet/>
      <dgm:spPr/>
      <dgm:t>
        <a:bodyPr/>
        <a:lstStyle/>
        <a:p>
          <a:endParaRPr lang="es-MX"/>
        </a:p>
      </dgm:t>
    </dgm:pt>
    <dgm:pt modelId="{C18DBEEF-05F3-43B7-8F36-06C7BFE988EB}" type="sibTrans" cxnId="{093CB4E7-4D28-4E30-9B8A-3909E16A1067}">
      <dgm:prSet/>
      <dgm:spPr/>
      <dgm:t>
        <a:bodyPr/>
        <a:lstStyle/>
        <a:p>
          <a:endParaRPr lang="es-MX"/>
        </a:p>
      </dgm:t>
    </dgm:pt>
    <dgm:pt modelId="{4FF6994B-803D-4A9D-8BAC-26C21F48A8CC}">
      <dgm:prSet phldrT="[Texto]"/>
      <dgm:spPr/>
      <dgm:t>
        <a:bodyPr/>
        <a:lstStyle/>
        <a:p>
          <a:pPr marL="88900" indent="0" algn="l"/>
          <a:r>
            <a:rPr lang="es-MX"/>
            <a:t>Enfoque: Se da gracias a la Perspectiva, Persuasión y Percepción</a:t>
          </a:r>
        </a:p>
      </dgm:t>
    </dgm:pt>
    <dgm:pt modelId="{4BD4D949-E6BC-49A7-A672-ADE15F45AE6D}" type="parTrans" cxnId="{2EB7E628-B23D-4943-AB8C-7C4A4D897E42}">
      <dgm:prSet/>
      <dgm:spPr/>
      <dgm:t>
        <a:bodyPr/>
        <a:lstStyle/>
        <a:p>
          <a:endParaRPr lang="es-MX"/>
        </a:p>
      </dgm:t>
    </dgm:pt>
    <dgm:pt modelId="{DE8B50DB-9C6F-4A9F-95DF-834949BEABC4}" type="sibTrans" cxnId="{2EB7E628-B23D-4943-AB8C-7C4A4D897E42}">
      <dgm:prSet/>
      <dgm:spPr/>
      <dgm:t>
        <a:bodyPr/>
        <a:lstStyle/>
        <a:p>
          <a:endParaRPr lang="es-MX"/>
        </a:p>
      </dgm:t>
    </dgm:pt>
    <dgm:pt modelId="{6982CA56-E8F5-4ACA-B4B9-1B069E3FACB8}">
      <dgm:prSet phldrT="[Texto]"/>
      <dgm:spPr/>
      <dgm:t>
        <a:bodyPr/>
        <a:lstStyle/>
        <a:p>
          <a:pPr marL="88900" indent="0" algn="l"/>
          <a:r>
            <a:rPr lang="es-MX"/>
            <a:t>Concepto esencial: Proporciona el foco de atención y aclara la esencia del mensaje</a:t>
          </a:r>
        </a:p>
      </dgm:t>
    </dgm:pt>
    <dgm:pt modelId="{B3DD69B0-12B3-43BD-9579-4F2472DC4B2A}" type="parTrans" cxnId="{FE4A5F28-42F0-4ED2-BE6B-5A27CF44C72F}">
      <dgm:prSet/>
      <dgm:spPr/>
      <dgm:t>
        <a:bodyPr/>
        <a:lstStyle/>
        <a:p>
          <a:endParaRPr lang="es-MX"/>
        </a:p>
      </dgm:t>
    </dgm:pt>
    <dgm:pt modelId="{043B553E-CEDE-4D44-A6FD-A4F200BD25C0}" type="sibTrans" cxnId="{FE4A5F28-42F0-4ED2-BE6B-5A27CF44C72F}">
      <dgm:prSet/>
      <dgm:spPr/>
      <dgm:t>
        <a:bodyPr/>
        <a:lstStyle/>
        <a:p>
          <a:endParaRPr lang="es-MX"/>
        </a:p>
      </dgm:t>
    </dgm:pt>
    <dgm:pt modelId="{3AD16294-B106-4741-A3D1-92D2EB6FAD7F}">
      <dgm:prSet phldrT="[Texto]"/>
      <dgm:spPr/>
      <dgm:t>
        <a:bodyPr/>
        <a:lstStyle/>
        <a:p>
          <a:pPr marL="88900" indent="0" algn="l"/>
          <a:r>
            <a:rPr lang="es-MX"/>
            <a:t>Entrada o apertura: Consiste de una Introducción (Invitación a la audiencia) y Vista previa (Expone los puntos que se expondrán)</a:t>
          </a:r>
        </a:p>
      </dgm:t>
    </dgm:pt>
    <dgm:pt modelId="{0E76D533-4BCD-46B7-8C53-C2A38AED4262}" type="parTrans" cxnId="{21AF8894-082A-4830-886F-61EEE91E79D4}">
      <dgm:prSet/>
      <dgm:spPr/>
      <dgm:t>
        <a:bodyPr/>
        <a:lstStyle/>
        <a:p>
          <a:endParaRPr lang="es-MX"/>
        </a:p>
      </dgm:t>
    </dgm:pt>
    <dgm:pt modelId="{7DE40135-BF75-4209-AE9E-A07BE83FD71C}" type="sibTrans" cxnId="{21AF8894-082A-4830-886F-61EEE91E79D4}">
      <dgm:prSet/>
      <dgm:spPr/>
      <dgm:t>
        <a:bodyPr/>
        <a:lstStyle/>
        <a:p>
          <a:endParaRPr lang="es-MX"/>
        </a:p>
      </dgm:t>
    </dgm:pt>
    <dgm:pt modelId="{22EA2C38-11AD-4A8E-BDA5-FFD0DCAAD6E4}">
      <dgm:prSet phldrT="[Texto]"/>
      <dgm:spPr/>
      <dgm:t>
        <a:bodyPr/>
        <a:lstStyle/>
        <a:p>
          <a:pPr marL="88900" indent="0" algn="l"/>
          <a:r>
            <a:rPr lang="es-MX"/>
            <a:t>Puntos clave a desarrollar: Contiene el cuerpo de mensaje que es el contenido a tratar</a:t>
          </a:r>
        </a:p>
      </dgm:t>
    </dgm:pt>
    <dgm:pt modelId="{8BE69B05-AAA2-4191-A0C0-580C6027032F}" type="parTrans" cxnId="{458360DC-C5F3-45D3-B559-6C8E84819D8A}">
      <dgm:prSet/>
      <dgm:spPr/>
      <dgm:t>
        <a:bodyPr/>
        <a:lstStyle/>
        <a:p>
          <a:endParaRPr lang="es-MX"/>
        </a:p>
      </dgm:t>
    </dgm:pt>
    <dgm:pt modelId="{416C1D39-EEA3-4909-A7A6-2F855656C464}" type="sibTrans" cxnId="{458360DC-C5F3-45D3-B559-6C8E84819D8A}">
      <dgm:prSet/>
      <dgm:spPr/>
      <dgm:t>
        <a:bodyPr/>
        <a:lstStyle/>
        <a:p>
          <a:endParaRPr lang="es-MX"/>
        </a:p>
      </dgm:t>
    </dgm:pt>
    <dgm:pt modelId="{8FCD35A9-3302-4AB8-9C24-9C7CAEFB951C}">
      <dgm:prSet phldrT="[Texto]"/>
      <dgm:spPr/>
      <dgm:t>
        <a:bodyPr/>
        <a:lstStyle/>
        <a:p>
          <a:pPr marL="88900" indent="0" algn="l"/>
          <a:r>
            <a:rPr lang="es-MX"/>
            <a:t>Una salida: Contiene las conclusiones que cierran la presentación</a:t>
          </a:r>
        </a:p>
      </dgm:t>
    </dgm:pt>
    <dgm:pt modelId="{DE2E7B9C-F5F5-4CE0-9C96-39F1F436041E}" type="parTrans" cxnId="{5EC2A0F3-FA2C-4E38-ABC9-8F146ECCBFD1}">
      <dgm:prSet/>
      <dgm:spPr/>
      <dgm:t>
        <a:bodyPr/>
        <a:lstStyle/>
        <a:p>
          <a:endParaRPr lang="es-MX"/>
        </a:p>
      </dgm:t>
    </dgm:pt>
    <dgm:pt modelId="{771747EF-E3FA-4ACB-B115-D446DC810DA6}" type="sibTrans" cxnId="{5EC2A0F3-FA2C-4E38-ABC9-8F146ECCBFD1}">
      <dgm:prSet/>
      <dgm:spPr/>
      <dgm:t>
        <a:bodyPr/>
        <a:lstStyle/>
        <a:p>
          <a:endParaRPr lang="es-MX"/>
        </a:p>
      </dgm:t>
    </dgm:pt>
    <dgm:pt modelId="{B4314815-40C5-4958-8C42-E6D7C082F2E0}">
      <dgm:prSet phldr="0"/>
      <dgm:spPr/>
      <dgm:t>
        <a:bodyPr/>
        <a:lstStyle/>
        <a:p>
          <a:r>
            <a:rPr lang="es-MX" baseline="0">
              <a:latin typeface="Arial"/>
              <a:cs typeface="Arial"/>
            </a:rPr>
            <a:t>Ventajas</a:t>
          </a:r>
        </a:p>
      </dgm:t>
    </dgm:pt>
    <dgm:pt modelId="{88D1A43A-D6B5-4A25-9D81-EA215E13303A}" type="parTrans" cxnId="{8085F121-D4EB-48D6-82B8-8DFBE702ECDB}">
      <dgm:prSet/>
      <dgm:spPr/>
      <dgm:t>
        <a:bodyPr/>
        <a:lstStyle/>
        <a:p>
          <a:endParaRPr lang="es-MX"/>
        </a:p>
      </dgm:t>
    </dgm:pt>
    <dgm:pt modelId="{413E254C-C354-4E0B-BCD7-AE17CABC842E}" type="sibTrans" cxnId="{8085F121-D4EB-48D6-82B8-8DFBE702ECDB}">
      <dgm:prSet/>
      <dgm:spPr/>
      <dgm:t>
        <a:bodyPr/>
        <a:lstStyle/>
        <a:p>
          <a:endParaRPr lang="es-MX"/>
        </a:p>
      </dgm:t>
    </dgm:pt>
    <dgm:pt modelId="{7DA14FAE-5DD1-4A17-AF47-95664B145138}">
      <dgm:prSet phldr="0"/>
      <dgm:spPr/>
      <dgm:t>
        <a:bodyPr/>
        <a:lstStyle/>
        <a:p>
          <a:pPr rtl="0"/>
          <a:r>
            <a:rPr lang="es-MX" baseline="0">
              <a:latin typeface="Arial"/>
              <a:cs typeface="Arial"/>
            </a:rPr>
            <a:t>Presentaciones atractivas en poco tiempo</a:t>
          </a:r>
        </a:p>
      </dgm:t>
    </dgm:pt>
    <dgm:pt modelId="{27D43065-29BA-47B3-9235-F22E5CA5007F}" type="parTrans" cxnId="{4553F9E7-5209-4912-AA37-20281669908E}">
      <dgm:prSet/>
      <dgm:spPr/>
      <dgm:t>
        <a:bodyPr/>
        <a:lstStyle/>
        <a:p>
          <a:endParaRPr lang="es-MX"/>
        </a:p>
      </dgm:t>
    </dgm:pt>
    <dgm:pt modelId="{1AAD36DE-8A97-4839-8845-D19BD562B60E}" type="sibTrans" cxnId="{4553F9E7-5209-4912-AA37-20281669908E}">
      <dgm:prSet/>
      <dgm:spPr/>
      <dgm:t>
        <a:bodyPr/>
        <a:lstStyle/>
        <a:p>
          <a:endParaRPr lang="es-MX"/>
        </a:p>
      </dgm:t>
    </dgm:pt>
    <dgm:pt modelId="{83A274B8-AEEA-47EA-A25A-42A74C1AF313}">
      <dgm:prSet phldr="0"/>
      <dgm:spPr/>
      <dgm:t>
        <a:bodyPr/>
        <a:lstStyle/>
        <a:p>
          <a:pPr rtl="0"/>
          <a:r>
            <a:rPr lang="es-MX" baseline="0">
              <a:latin typeface="Arial"/>
              <a:cs typeface="Arial"/>
            </a:rPr>
            <a:t>Aspecto profesional por diferentes diseños, plantillas y efectos</a:t>
          </a:r>
        </a:p>
      </dgm:t>
    </dgm:pt>
    <dgm:pt modelId="{6C191952-68C6-4562-9880-CB423AF9114A}" type="parTrans" cxnId="{0460C387-B9DA-4F98-971D-F3B60A6CD5D2}">
      <dgm:prSet/>
      <dgm:spPr/>
      <dgm:t>
        <a:bodyPr/>
        <a:lstStyle/>
        <a:p>
          <a:endParaRPr lang="es-MX"/>
        </a:p>
      </dgm:t>
    </dgm:pt>
    <dgm:pt modelId="{A0FC9A3F-113D-472B-AB4C-16BF6D29607F}" type="sibTrans" cxnId="{0460C387-B9DA-4F98-971D-F3B60A6CD5D2}">
      <dgm:prSet/>
      <dgm:spPr/>
      <dgm:t>
        <a:bodyPr/>
        <a:lstStyle/>
        <a:p>
          <a:endParaRPr lang="es-MX"/>
        </a:p>
      </dgm:t>
    </dgm:pt>
    <dgm:pt modelId="{C4CF8804-ECA9-4EA9-9A87-EE34D3863242}">
      <dgm:prSet phldr="0"/>
      <dgm:spPr/>
      <dgm:t>
        <a:bodyPr/>
        <a:lstStyle/>
        <a:p>
          <a:pPr rtl="0"/>
          <a:r>
            <a:rPr lang="es-MX">
              <a:latin typeface="Arial"/>
              <a:cs typeface="Arial"/>
            </a:rPr>
            <a:t>Herramientas para graficar datos y tablas.</a:t>
          </a:r>
        </a:p>
      </dgm:t>
    </dgm:pt>
    <dgm:pt modelId="{1DCE521D-DEE0-4FD3-A202-DE384FE2FA4C}" type="parTrans" cxnId="{E047C081-CE0B-475D-8E40-6D1F709A883D}">
      <dgm:prSet/>
      <dgm:spPr/>
      <dgm:t>
        <a:bodyPr/>
        <a:lstStyle/>
        <a:p>
          <a:endParaRPr lang="es-MX"/>
        </a:p>
      </dgm:t>
    </dgm:pt>
    <dgm:pt modelId="{331C26FC-343C-4439-B993-32E9A378DCC1}" type="sibTrans" cxnId="{E047C081-CE0B-475D-8E40-6D1F709A883D}">
      <dgm:prSet/>
      <dgm:spPr/>
      <dgm:t>
        <a:bodyPr/>
        <a:lstStyle/>
        <a:p>
          <a:endParaRPr lang="es-MX"/>
        </a:p>
      </dgm:t>
    </dgm:pt>
    <dgm:pt modelId="{B97DCA76-ACA4-4332-AA8F-5E953F1B851D}">
      <dgm:prSet phldr="0"/>
      <dgm:spPr/>
      <dgm:t>
        <a:bodyPr/>
        <a:lstStyle/>
        <a:p>
          <a:pPr rtl="0"/>
          <a:r>
            <a:rPr lang="es-MX">
              <a:latin typeface="Arial"/>
              <a:cs typeface="Arial"/>
            </a:rPr>
            <a:t>Elementos de multimedia</a:t>
          </a:r>
        </a:p>
      </dgm:t>
    </dgm:pt>
    <dgm:pt modelId="{42F78A35-56E8-47F8-BBF9-3FC28CA2EA36}" type="parTrans" cxnId="{D16C46B8-70B2-4E9E-8523-E01FF8C56B82}">
      <dgm:prSet/>
      <dgm:spPr/>
      <dgm:t>
        <a:bodyPr/>
        <a:lstStyle/>
        <a:p>
          <a:endParaRPr lang="es-MX"/>
        </a:p>
      </dgm:t>
    </dgm:pt>
    <dgm:pt modelId="{8F13F402-129F-49D9-B43D-9495E427C966}" type="sibTrans" cxnId="{D16C46B8-70B2-4E9E-8523-E01FF8C56B82}">
      <dgm:prSet/>
      <dgm:spPr/>
      <dgm:t>
        <a:bodyPr/>
        <a:lstStyle/>
        <a:p>
          <a:endParaRPr lang="es-MX"/>
        </a:p>
      </dgm:t>
    </dgm:pt>
    <dgm:pt modelId="{527C248D-CF2F-4639-875D-61546F80FBFD}">
      <dgm:prSet phldr="0"/>
      <dgm:spPr/>
      <dgm:t>
        <a:bodyPr/>
        <a:lstStyle/>
        <a:p>
          <a:pPr rtl="0"/>
          <a:r>
            <a:rPr lang="es-MX" baseline="0">
              <a:latin typeface="Arial"/>
              <a:cs typeface="Arial"/>
            </a:rPr>
            <a:t>Recursos tecnológicos </a:t>
          </a:r>
        </a:p>
      </dgm:t>
    </dgm:pt>
    <dgm:pt modelId="{C61AEBA4-21C4-4A7F-93CA-A15E4FD9EA90}" type="parTrans" cxnId="{F1A6B601-6E2F-45A7-8819-105822B76E02}">
      <dgm:prSet/>
      <dgm:spPr/>
      <dgm:t>
        <a:bodyPr/>
        <a:lstStyle/>
        <a:p>
          <a:endParaRPr lang="es-MX"/>
        </a:p>
      </dgm:t>
    </dgm:pt>
    <dgm:pt modelId="{4FBFFA6C-58AF-4603-B077-C96ABD6CDB9B}" type="sibTrans" cxnId="{F1A6B601-6E2F-45A7-8819-105822B76E02}">
      <dgm:prSet/>
      <dgm:spPr/>
      <dgm:t>
        <a:bodyPr/>
        <a:lstStyle/>
        <a:p>
          <a:endParaRPr lang="es-MX"/>
        </a:p>
      </dgm:t>
    </dgm:pt>
    <dgm:pt modelId="{78E87817-D5F0-482E-B13F-76E02DD79E61}">
      <dgm:prSet phldr="0"/>
      <dgm:spPr/>
      <dgm:t>
        <a:bodyPr/>
        <a:lstStyle/>
        <a:p>
          <a:pPr rtl="0"/>
          <a:r>
            <a:rPr lang="es-MX" baseline="0">
              <a:latin typeface="Arial"/>
              <a:cs typeface="Arial"/>
            </a:rPr>
            <a:t>Diseño de diapositiva, temas y plantillas.</a:t>
          </a:r>
        </a:p>
      </dgm:t>
    </dgm:pt>
    <dgm:pt modelId="{8B87C40E-A247-4F89-8DE1-61E0B2B8219D}" type="parTrans" cxnId="{4067ECAE-3C01-48DC-BA57-E98DB9546C08}">
      <dgm:prSet/>
      <dgm:spPr/>
      <dgm:t>
        <a:bodyPr/>
        <a:lstStyle/>
        <a:p>
          <a:endParaRPr lang="es-MX"/>
        </a:p>
      </dgm:t>
    </dgm:pt>
    <dgm:pt modelId="{460AE9F4-AACA-4A8D-91A0-E292069C8884}" type="sibTrans" cxnId="{4067ECAE-3C01-48DC-BA57-E98DB9546C08}">
      <dgm:prSet/>
      <dgm:spPr/>
      <dgm:t>
        <a:bodyPr/>
        <a:lstStyle/>
        <a:p>
          <a:endParaRPr lang="es-MX"/>
        </a:p>
      </dgm:t>
    </dgm:pt>
    <dgm:pt modelId="{6DE0072E-BE13-4662-B373-077AE404A414}">
      <dgm:prSet phldr="0"/>
      <dgm:spPr/>
      <dgm:t>
        <a:bodyPr/>
        <a:lstStyle/>
        <a:p>
          <a:pPr rtl="0"/>
          <a:r>
            <a:rPr lang="es-MX" baseline="0">
              <a:latin typeface="Arial"/>
              <a:cs typeface="Arial"/>
            </a:rPr>
            <a:t>Transición de diapositivas.</a:t>
          </a:r>
        </a:p>
      </dgm:t>
    </dgm:pt>
    <dgm:pt modelId="{E6CAF634-BEFE-4353-AC1A-4D103967187D}" type="parTrans" cxnId="{9E03B35D-70E6-47EC-94D6-37787FE85554}">
      <dgm:prSet/>
      <dgm:spPr/>
      <dgm:t>
        <a:bodyPr/>
        <a:lstStyle/>
        <a:p>
          <a:endParaRPr lang="es-MX"/>
        </a:p>
      </dgm:t>
    </dgm:pt>
    <dgm:pt modelId="{92F3E1A3-E79D-4D2F-89AD-000C3BEC8055}" type="sibTrans" cxnId="{9E03B35D-70E6-47EC-94D6-37787FE85554}">
      <dgm:prSet/>
      <dgm:spPr/>
      <dgm:t>
        <a:bodyPr/>
        <a:lstStyle/>
        <a:p>
          <a:endParaRPr lang="es-MX"/>
        </a:p>
      </dgm:t>
    </dgm:pt>
    <dgm:pt modelId="{5E9DED93-26A3-49AB-AA6E-8CDF11496CC7}">
      <dgm:prSet phldr="0"/>
      <dgm:spPr/>
      <dgm:t>
        <a:bodyPr/>
        <a:lstStyle/>
        <a:p>
          <a:pPr rtl="0"/>
          <a:r>
            <a:rPr lang="es-MX" baseline="0">
              <a:latin typeface="Arial"/>
              <a:cs typeface="Arial"/>
            </a:rPr>
            <a:t>Animaciones.</a:t>
          </a:r>
        </a:p>
      </dgm:t>
    </dgm:pt>
    <dgm:pt modelId="{35A2F4A9-E37E-47D9-9EA8-210C71EAB07B}" type="parTrans" cxnId="{673CB723-1E79-4684-A08E-D45AB7FDD3D6}">
      <dgm:prSet/>
      <dgm:spPr/>
      <dgm:t>
        <a:bodyPr/>
        <a:lstStyle/>
        <a:p>
          <a:endParaRPr lang="es-MX"/>
        </a:p>
      </dgm:t>
    </dgm:pt>
    <dgm:pt modelId="{2DA95790-7BE7-40E3-BDE7-0B343C2407A7}" type="sibTrans" cxnId="{673CB723-1E79-4684-A08E-D45AB7FDD3D6}">
      <dgm:prSet/>
      <dgm:spPr/>
      <dgm:t>
        <a:bodyPr/>
        <a:lstStyle/>
        <a:p>
          <a:endParaRPr lang="es-MX"/>
        </a:p>
      </dgm:t>
    </dgm:pt>
    <dgm:pt modelId="{5B3F0973-D4E3-497C-BB7B-0735DBDCF08F}">
      <dgm:prSet phldr="0"/>
      <dgm:spPr/>
      <dgm:t>
        <a:bodyPr/>
        <a:lstStyle/>
        <a:p>
          <a:pPr rtl="0"/>
          <a:r>
            <a:rPr lang="es-MX" baseline="0">
              <a:latin typeface="Arial"/>
              <a:cs typeface="Arial"/>
            </a:rPr>
            <a:t>Documentos y notas.</a:t>
          </a:r>
        </a:p>
      </dgm:t>
    </dgm:pt>
    <dgm:pt modelId="{BA27B74F-4B35-44B3-BDFA-65FB8AF0CAC5}" type="parTrans" cxnId="{5B1E71EF-106B-461B-AA75-C4F45F2F404F}">
      <dgm:prSet/>
      <dgm:spPr/>
      <dgm:t>
        <a:bodyPr/>
        <a:lstStyle/>
        <a:p>
          <a:endParaRPr lang="es-MX"/>
        </a:p>
      </dgm:t>
    </dgm:pt>
    <dgm:pt modelId="{3D3B77BC-E879-447D-AC2F-E3725328029E}" type="sibTrans" cxnId="{5B1E71EF-106B-461B-AA75-C4F45F2F404F}">
      <dgm:prSet/>
      <dgm:spPr/>
      <dgm:t>
        <a:bodyPr/>
        <a:lstStyle/>
        <a:p>
          <a:endParaRPr lang="es-MX"/>
        </a:p>
      </dgm:t>
    </dgm:pt>
    <dgm:pt modelId="{6F914406-C889-4BDC-94EF-4AB3ED9029F8}">
      <dgm:prSet phldr="0" custT="1"/>
      <dgm:spPr/>
      <dgm:t>
        <a:bodyPr/>
        <a:lstStyle/>
        <a:p>
          <a:pPr rtl="0"/>
          <a:r>
            <a:rPr lang="es-MX" sz="900" baseline="0">
              <a:latin typeface="Gill Sans MT" panose="02020404030301010803"/>
            </a:rPr>
            <a:t>Técnicas de diseño</a:t>
          </a:r>
        </a:p>
      </dgm:t>
    </dgm:pt>
    <dgm:pt modelId="{EA1AD874-DFD5-419C-9BC8-2B74FE3EAB9B}" type="parTrans" cxnId="{80012ECE-C7A6-4F34-B49A-0FB63F4315B5}">
      <dgm:prSet/>
      <dgm:spPr/>
      <dgm:t>
        <a:bodyPr/>
        <a:lstStyle/>
        <a:p>
          <a:endParaRPr lang="es-MX"/>
        </a:p>
      </dgm:t>
    </dgm:pt>
    <dgm:pt modelId="{F3D54CCD-6B4D-41AC-A4D3-5C7AFA08811A}" type="sibTrans" cxnId="{80012ECE-C7A6-4F34-B49A-0FB63F4315B5}">
      <dgm:prSet/>
      <dgm:spPr/>
      <dgm:t>
        <a:bodyPr/>
        <a:lstStyle/>
        <a:p>
          <a:endParaRPr lang="es-MX"/>
        </a:p>
      </dgm:t>
    </dgm:pt>
    <dgm:pt modelId="{9468546C-7613-4DF0-A9CB-ED3203639F33}">
      <dgm:prSet phldr="0"/>
      <dgm:spPr/>
      <dgm:t>
        <a:bodyPr/>
        <a:lstStyle/>
        <a:p>
          <a:r>
            <a:rPr lang="en-US" err="1">
              <a:solidFill>
                <a:schemeClr val="bg1"/>
              </a:solidFill>
            </a:rPr>
            <a:t>Tipos</a:t>
          </a:r>
          <a:endParaRPr lang="es-MX" baseline="0" err="1">
            <a:latin typeface="Gill Sans MT"/>
            <a:cs typeface="Arial"/>
          </a:endParaRPr>
        </a:p>
      </dgm:t>
    </dgm:pt>
    <dgm:pt modelId="{9BA1905B-04DF-4095-B3A5-87920AF2FE47}" type="parTrans" cxnId="{B616226C-7D52-40CA-94BA-CB3B6A1F093E}">
      <dgm:prSet/>
      <dgm:spPr/>
      <dgm:t>
        <a:bodyPr/>
        <a:lstStyle/>
        <a:p>
          <a:endParaRPr lang="es-MX"/>
        </a:p>
      </dgm:t>
    </dgm:pt>
    <dgm:pt modelId="{7E493596-CD0F-40C9-AF78-C4E57BA11B8F}" type="sibTrans" cxnId="{B616226C-7D52-40CA-94BA-CB3B6A1F093E}">
      <dgm:prSet/>
      <dgm:spPr/>
      <dgm:t>
        <a:bodyPr/>
        <a:lstStyle/>
        <a:p>
          <a:endParaRPr lang="es-MX"/>
        </a:p>
      </dgm:t>
    </dgm:pt>
    <dgm:pt modelId="{7681D3E3-8C57-4B4D-95F9-3635D17BF626}">
      <dgm:prSet phldrT="[Texto]" phldr="0" custT="1"/>
      <dgm:spPr/>
      <dgm:t>
        <a:bodyPr/>
        <a:lstStyle/>
        <a:p>
          <a:pPr marL="88900" indent="0" algn="l"/>
          <a:r>
            <a:rPr lang="en-US" sz="800"/>
            <a:t>Audio visual: </a:t>
          </a:r>
          <a:r>
            <a:rPr lang="en-US" sz="800" err="1"/>
            <a:t>despiertan</a:t>
          </a:r>
          <a:r>
            <a:rPr lang="en-US" sz="800"/>
            <a:t> </a:t>
          </a:r>
          <a:r>
            <a:rPr lang="en-US" sz="800" err="1"/>
            <a:t>interes</a:t>
          </a:r>
          <a:r>
            <a:rPr lang="en-US" sz="800"/>
            <a:t>, </a:t>
          </a:r>
          <a:r>
            <a:rPr lang="en-US" sz="800" err="1"/>
            <a:t>estimula</a:t>
          </a:r>
          <a:r>
            <a:rPr lang="en-US" sz="800"/>
            <a:t> el </a:t>
          </a:r>
          <a:r>
            <a:rPr lang="en-US" sz="800" err="1"/>
            <a:t>pensamiento</a:t>
          </a:r>
          <a:r>
            <a:rPr lang="en-US" sz="800"/>
            <a:t>, </a:t>
          </a:r>
          <a:r>
            <a:rPr lang="en-US" sz="800" err="1"/>
            <a:t>inyectan</a:t>
          </a:r>
          <a:r>
            <a:rPr lang="en-US" sz="800"/>
            <a:t> humor, etc.</a:t>
          </a:r>
          <a:endParaRPr lang="es-MX" sz="800" baseline="0"/>
        </a:p>
      </dgm:t>
    </dgm:pt>
    <dgm:pt modelId="{408FA374-6F38-4723-A7D7-7EF2758243A2}" type="parTrans" cxnId="{4CD665A5-9617-4E2C-903D-6A12905B04B3}">
      <dgm:prSet/>
      <dgm:spPr/>
      <dgm:t>
        <a:bodyPr/>
        <a:lstStyle/>
        <a:p>
          <a:endParaRPr lang="es-MX"/>
        </a:p>
      </dgm:t>
    </dgm:pt>
    <dgm:pt modelId="{35139B8A-9071-4530-BA28-2AA47543A363}" type="sibTrans" cxnId="{4CD665A5-9617-4E2C-903D-6A12905B04B3}">
      <dgm:prSet/>
      <dgm:spPr/>
      <dgm:t>
        <a:bodyPr/>
        <a:lstStyle/>
        <a:p>
          <a:endParaRPr lang="es-MX"/>
        </a:p>
      </dgm:t>
    </dgm:pt>
    <dgm:pt modelId="{81C4B881-6BAD-440F-85B3-AB0928F25543}">
      <dgm:prSet phldrT="[Texto]" phldr="0" custT="1"/>
      <dgm:spPr/>
      <dgm:t>
        <a:bodyPr/>
        <a:lstStyle/>
        <a:p>
          <a:pPr marL="88900" indent="0" algn="l"/>
          <a:r>
            <a:rPr lang="en-US" sz="900" err="1"/>
            <a:t>Manuales</a:t>
          </a:r>
          <a:r>
            <a:rPr lang="en-US" sz="900"/>
            <a:t>: se </a:t>
          </a:r>
          <a:r>
            <a:rPr lang="en-US" sz="900" err="1"/>
            <a:t>utilizan</a:t>
          </a:r>
          <a:r>
            <a:rPr lang="en-US" sz="900"/>
            <a:t> para </a:t>
          </a:r>
          <a:r>
            <a:rPr lang="en-US" sz="900" err="1"/>
            <a:t>escribir</a:t>
          </a:r>
          <a:r>
            <a:rPr lang="en-US" sz="900"/>
            <a:t> </a:t>
          </a:r>
          <a:r>
            <a:rPr lang="en-US" sz="900" err="1"/>
            <a:t>sobre</a:t>
          </a:r>
          <a:r>
            <a:rPr lang="en-US" sz="900"/>
            <a:t> </a:t>
          </a:r>
          <a:r>
            <a:rPr lang="en-US" sz="900" err="1"/>
            <a:t>ellos</a:t>
          </a:r>
          <a:r>
            <a:rPr lang="en-US" sz="900"/>
            <a:t>, </a:t>
          </a:r>
          <a:r>
            <a:rPr lang="en-US" sz="900" err="1"/>
            <a:t>como</a:t>
          </a:r>
          <a:r>
            <a:rPr lang="en-US" sz="900"/>
            <a:t> </a:t>
          </a:r>
          <a:r>
            <a:rPr lang="en-US" sz="900" err="1"/>
            <a:t>ayuda</a:t>
          </a:r>
          <a:r>
            <a:rPr lang="en-US" sz="900"/>
            <a:t> visual.</a:t>
          </a:r>
          <a:endParaRPr lang="es-MX" sz="900" baseline="0"/>
        </a:p>
      </dgm:t>
    </dgm:pt>
    <dgm:pt modelId="{3340885B-3CD5-4E41-B706-345B5701FFC7}" type="parTrans" cxnId="{8A69DCCE-6FB0-472B-90D4-6BA375DB3743}">
      <dgm:prSet/>
      <dgm:spPr/>
      <dgm:t>
        <a:bodyPr/>
        <a:lstStyle/>
        <a:p>
          <a:endParaRPr lang="es-MX"/>
        </a:p>
      </dgm:t>
    </dgm:pt>
    <dgm:pt modelId="{66D332DF-4F16-45BD-90E0-8F4A57246448}" type="sibTrans" cxnId="{8A69DCCE-6FB0-472B-90D4-6BA375DB3743}">
      <dgm:prSet/>
      <dgm:spPr/>
      <dgm:t>
        <a:bodyPr/>
        <a:lstStyle/>
        <a:p>
          <a:endParaRPr lang="es-MX"/>
        </a:p>
      </dgm:t>
    </dgm:pt>
    <dgm:pt modelId="{1B25B8A8-97EE-4EE9-96BC-65AC2F9D94BD}">
      <dgm:prSet phldr="0" custT="1"/>
      <dgm:spPr/>
      <dgm:t>
        <a:bodyPr/>
        <a:lstStyle/>
        <a:p>
          <a:pPr rtl="0"/>
          <a:r>
            <a:rPr lang="es-MX" sz="700" baseline="0">
              <a:solidFill>
                <a:schemeClr val="bg1"/>
              </a:solidFill>
              <a:latin typeface="Gill Sans MT"/>
              <a:cs typeface="Calibri"/>
            </a:rPr>
            <a:t>Perspectiva de la presentación</a:t>
          </a:r>
          <a:endParaRPr lang="es-MX" sz="700" baseline="0">
            <a:solidFill>
              <a:schemeClr val="bg1"/>
            </a:solidFill>
            <a:latin typeface="Gill Sans MT"/>
          </a:endParaRPr>
        </a:p>
      </dgm:t>
    </dgm:pt>
    <dgm:pt modelId="{5416BE7D-3C7F-4DEF-B52E-1C80761EA88B}" type="parTrans" cxnId="{8B5CB14F-0783-4FEC-9695-E88703EBF79C}">
      <dgm:prSet/>
      <dgm:spPr/>
      <dgm:t>
        <a:bodyPr/>
        <a:lstStyle/>
        <a:p>
          <a:endParaRPr lang="es-MX"/>
        </a:p>
      </dgm:t>
    </dgm:pt>
    <dgm:pt modelId="{6E172507-D649-4D00-B56C-CC1CAED76BC0}" type="sibTrans" cxnId="{8B5CB14F-0783-4FEC-9695-E88703EBF79C}">
      <dgm:prSet/>
      <dgm:spPr/>
      <dgm:t>
        <a:bodyPr/>
        <a:lstStyle/>
        <a:p>
          <a:endParaRPr lang="es-MX"/>
        </a:p>
      </dgm:t>
    </dgm:pt>
    <dgm:pt modelId="{FABD6056-9726-4E97-A548-F9C0A77F0AE0}">
      <dgm:prSet phldrT="[Texto]" phldr="0" custT="1"/>
      <dgm:spPr/>
      <dgm:t>
        <a:bodyPr/>
        <a:lstStyle/>
        <a:p>
          <a:pPr marL="88900" indent="0" algn="l"/>
          <a:r>
            <a:rPr lang="en-US" sz="700" err="1"/>
            <a:t>Proyectadas</a:t>
          </a:r>
          <a:r>
            <a:rPr lang="en-US" sz="700"/>
            <a:t> y </a:t>
          </a:r>
          <a:r>
            <a:rPr lang="en-US" sz="700" err="1"/>
            <a:t>efectuadas</a:t>
          </a:r>
          <a:r>
            <a:rPr lang="en-US" sz="700"/>
            <a:t> por </a:t>
          </a:r>
          <a:r>
            <a:rPr lang="en-US" sz="700" err="1"/>
            <a:t>computadora</a:t>
          </a:r>
          <a:r>
            <a:rPr lang="en-US" sz="700"/>
            <a:t>: </a:t>
          </a:r>
          <a:r>
            <a:rPr lang="en-US" sz="700" err="1"/>
            <a:t>graficos</a:t>
          </a:r>
          <a:r>
            <a:rPr lang="en-US" sz="700"/>
            <a:t>, </a:t>
          </a:r>
          <a:r>
            <a:rPr lang="en-US" sz="700" err="1"/>
            <a:t>diapositivas</a:t>
          </a:r>
          <a:r>
            <a:rPr lang="en-US" sz="700"/>
            <a:t>, videos, </a:t>
          </a:r>
          <a:r>
            <a:rPr lang="en-US" sz="700" err="1"/>
            <a:t>imagenes</a:t>
          </a:r>
          <a:r>
            <a:rPr lang="en-US" sz="700"/>
            <a:t> etc.</a:t>
          </a:r>
          <a:endParaRPr lang="es-MX" sz="700" baseline="0"/>
        </a:p>
      </dgm:t>
    </dgm:pt>
    <dgm:pt modelId="{8635939B-FCE2-4F23-8341-2AE426EB0043}" type="parTrans" cxnId="{4AA1EB65-3AE3-49EB-9C6B-9F010101D915}">
      <dgm:prSet/>
      <dgm:spPr/>
      <dgm:t>
        <a:bodyPr/>
        <a:lstStyle/>
        <a:p>
          <a:endParaRPr lang="es-MX"/>
        </a:p>
      </dgm:t>
    </dgm:pt>
    <dgm:pt modelId="{89547448-33B9-4440-A50D-911955B3F1DD}" type="sibTrans" cxnId="{4AA1EB65-3AE3-49EB-9C6B-9F010101D915}">
      <dgm:prSet/>
      <dgm:spPr/>
      <dgm:t>
        <a:bodyPr/>
        <a:lstStyle/>
        <a:p>
          <a:endParaRPr lang="es-MX"/>
        </a:p>
      </dgm:t>
    </dgm:pt>
    <dgm:pt modelId="{8B84EBB3-C209-460D-B5C3-4E9F04E37CE7}">
      <dgm:prSet phldr="0" custT="1"/>
      <dgm:spPr/>
      <dgm:t>
        <a:bodyPr/>
        <a:lstStyle/>
        <a:p>
          <a:pPr marL="88900" indent="0" algn="l"/>
          <a:r>
            <a:rPr lang="en-US" sz="600" err="1"/>
            <a:t>Diseño</a:t>
          </a:r>
          <a:r>
            <a:rPr lang="en-US" sz="600"/>
            <a:t> </a:t>
          </a:r>
          <a:r>
            <a:rPr lang="en-US" sz="600" err="1"/>
            <a:t>abreviado</a:t>
          </a:r>
          <a:r>
            <a:rPr lang="en-US" sz="600"/>
            <a:t>: solo </a:t>
          </a:r>
          <a:r>
            <a:rPr lang="en-US" sz="600" err="1"/>
            <a:t>utiliza</a:t>
          </a:r>
          <a:r>
            <a:rPr lang="en-US" sz="600"/>
            <a:t> palabras clave o </a:t>
          </a:r>
          <a:r>
            <a:rPr lang="en-US" sz="600" err="1"/>
            <a:t>frases</a:t>
          </a:r>
          <a:r>
            <a:rPr lang="en-US" sz="600"/>
            <a:t> </a:t>
          </a:r>
          <a:r>
            <a:rPr lang="en-US" sz="600" err="1"/>
            <a:t>cortas</a:t>
          </a:r>
          <a:r>
            <a:rPr lang="en-US" sz="600"/>
            <a:t> para </a:t>
          </a:r>
          <a:r>
            <a:rPr lang="en-US" sz="600" err="1"/>
            <a:t>transmitir</a:t>
          </a:r>
          <a:r>
            <a:rPr lang="en-US" sz="600"/>
            <a:t> lo que se </a:t>
          </a:r>
          <a:r>
            <a:rPr lang="en-US" sz="600" err="1"/>
            <a:t>dira</a:t>
          </a:r>
          <a:r>
            <a:rPr lang="en-US" sz="600"/>
            <a:t> </a:t>
          </a:r>
          <a:r>
            <a:rPr lang="en-US" sz="600" err="1"/>
            <a:t>en</a:t>
          </a:r>
          <a:r>
            <a:rPr lang="en-US" sz="600"/>
            <a:t> </a:t>
          </a:r>
          <a:r>
            <a:rPr lang="en-US" sz="600" err="1"/>
            <a:t>cada</a:t>
          </a:r>
          <a:r>
            <a:rPr lang="en-US" sz="600"/>
            <a:t> punto</a:t>
          </a:r>
          <a:endParaRPr lang="es-MX" sz="600" baseline="0">
            <a:latin typeface="Gill Sans MT"/>
            <a:cs typeface="Arial"/>
          </a:endParaRPr>
        </a:p>
      </dgm:t>
    </dgm:pt>
    <dgm:pt modelId="{FEACD5C9-1865-49BC-887B-DD7E2B2F31C7}" type="parTrans" cxnId="{9A829603-6E4A-412D-808B-9FCFC628BCE3}">
      <dgm:prSet/>
      <dgm:spPr/>
      <dgm:t>
        <a:bodyPr/>
        <a:lstStyle/>
        <a:p>
          <a:endParaRPr lang="es-MX"/>
        </a:p>
      </dgm:t>
    </dgm:pt>
    <dgm:pt modelId="{F704101F-0CED-4B62-B536-8F6B7F5DEDA1}" type="sibTrans" cxnId="{9A829603-6E4A-412D-808B-9FCFC628BCE3}">
      <dgm:prSet/>
      <dgm:spPr/>
      <dgm:t>
        <a:bodyPr/>
        <a:lstStyle/>
        <a:p>
          <a:endParaRPr lang="es-MX"/>
        </a:p>
      </dgm:t>
    </dgm:pt>
    <dgm:pt modelId="{71BD52CC-7F2A-4A1F-9334-E03C578F8972}">
      <dgm:prSet phldr="0" custT="1"/>
      <dgm:spPr/>
      <dgm:t>
        <a:bodyPr/>
        <a:lstStyle/>
        <a:p>
          <a:pPr marL="88900" indent="0" algn="l"/>
          <a:r>
            <a:rPr lang="en-US" sz="600" err="1"/>
            <a:t>Diseño</a:t>
          </a:r>
          <a:r>
            <a:rPr lang="en-US" sz="600"/>
            <a:t> general: es mas </a:t>
          </a:r>
          <a:r>
            <a:rPr lang="en-US" sz="600" err="1"/>
            <a:t>detallado</a:t>
          </a:r>
          <a:r>
            <a:rPr lang="en-US" sz="600"/>
            <a:t>, </a:t>
          </a:r>
          <a:r>
            <a:rPr lang="en-US" sz="600" err="1"/>
            <a:t>en</a:t>
          </a:r>
          <a:r>
            <a:rPr lang="en-US" sz="600"/>
            <a:t> el se </a:t>
          </a:r>
          <a:r>
            <a:rPr lang="en-US" sz="600" err="1"/>
            <a:t>escriben</a:t>
          </a:r>
          <a:r>
            <a:rPr lang="en-US" sz="600"/>
            <a:t> </a:t>
          </a:r>
          <a:r>
            <a:rPr lang="en-US" sz="600" err="1"/>
            <a:t>frases</a:t>
          </a:r>
          <a:r>
            <a:rPr lang="en-US" sz="600"/>
            <a:t> </a:t>
          </a:r>
          <a:r>
            <a:rPr lang="en-US" sz="600" err="1"/>
            <a:t>completas</a:t>
          </a:r>
          <a:r>
            <a:rPr lang="en-US" sz="600"/>
            <a:t> para </a:t>
          </a:r>
          <a:r>
            <a:rPr lang="en-US" sz="600" err="1"/>
            <a:t>aproximarse</a:t>
          </a:r>
          <a:r>
            <a:rPr lang="en-US" sz="600"/>
            <a:t> mas a la </a:t>
          </a:r>
          <a:r>
            <a:rPr lang="en-US" sz="600" err="1"/>
            <a:t>narrativa</a:t>
          </a:r>
          <a:r>
            <a:rPr lang="en-US" sz="600"/>
            <a:t> de una </a:t>
          </a:r>
          <a:r>
            <a:rPr lang="en-US" sz="600" err="1"/>
            <a:t>presentacion</a:t>
          </a:r>
          <a:endParaRPr lang="es-MX" sz="600" baseline="0">
            <a:latin typeface="Gill Sans MT"/>
            <a:cs typeface="Arial"/>
          </a:endParaRPr>
        </a:p>
      </dgm:t>
    </dgm:pt>
    <dgm:pt modelId="{6AB4CF79-0F05-4A3C-A628-E5AB19EB5B2C}" type="parTrans" cxnId="{556D139D-D5D2-4DFA-BBA4-E7487CC80EC3}">
      <dgm:prSet/>
      <dgm:spPr/>
      <dgm:t>
        <a:bodyPr/>
        <a:lstStyle/>
        <a:p>
          <a:endParaRPr lang="es-MX"/>
        </a:p>
      </dgm:t>
    </dgm:pt>
    <dgm:pt modelId="{B0F78D63-CA75-44B9-B452-65170AFF2088}" type="sibTrans" cxnId="{556D139D-D5D2-4DFA-BBA4-E7487CC80EC3}">
      <dgm:prSet/>
      <dgm:spPr/>
      <dgm:t>
        <a:bodyPr/>
        <a:lstStyle/>
        <a:p>
          <a:endParaRPr lang="es-MX"/>
        </a:p>
      </dgm:t>
    </dgm:pt>
    <dgm:pt modelId="{E314D203-754D-4025-A767-465EE6E93ABC}">
      <dgm:prSet phldr="0"/>
      <dgm:spPr/>
      <dgm:t>
        <a:bodyPr/>
        <a:lstStyle/>
        <a:p>
          <a:r>
            <a:rPr lang="es-MX" baseline="0">
              <a:latin typeface="Gill Sans MT" panose="02020404030301010803"/>
              <a:cs typeface="Calibri"/>
            </a:rPr>
            <a:t>Elementos</a:t>
          </a:r>
        </a:p>
      </dgm:t>
    </dgm:pt>
    <dgm:pt modelId="{B4D525D3-2258-482A-B71A-FF573DD943F1}" type="parTrans" cxnId="{8782C82D-AFC0-49A4-AE70-175CBE7F2820}">
      <dgm:prSet/>
      <dgm:spPr/>
      <dgm:t>
        <a:bodyPr/>
        <a:lstStyle/>
        <a:p>
          <a:endParaRPr lang="es-MX"/>
        </a:p>
      </dgm:t>
    </dgm:pt>
    <dgm:pt modelId="{4538DC61-D2D8-4263-B40E-CA91A57DAB0D}" type="sibTrans" cxnId="{8782C82D-AFC0-49A4-AE70-175CBE7F2820}">
      <dgm:prSet/>
      <dgm:spPr/>
      <dgm:t>
        <a:bodyPr/>
        <a:lstStyle/>
        <a:p>
          <a:endParaRPr lang="es-MX"/>
        </a:p>
      </dgm:t>
    </dgm:pt>
    <dgm:pt modelId="{6234BECD-26F6-4E8D-8D40-5EE7CC76ABDB}">
      <dgm:prSet phldr="0"/>
      <dgm:spPr/>
      <dgm:t>
        <a:bodyPr/>
        <a:lstStyle/>
        <a:p>
          <a:r>
            <a:rPr lang="es-MX" baseline="0">
              <a:latin typeface="Gill Sans MT" panose="02020404030301010803"/>
              <a:cs typeface="Calibri"/>
            </a:rPr>
            <a:t>Presentador</a:t>
          </a:r>
        </a:p>
      </dgm:t>
    </dgm:pt>
    <dgm:pt modelId="{216DB03A-E5B5-45DA-9EE4-60D9C51637E2}" type="parTrans" cxnId="{E861FD27-B101-4DCA-B96A-35C5BAC17D79}">
      <dgm:prSet/>
      <dgm:spPr/>
      <dgm:t>
        <a:bodyPr/>
        <a:lstStyle/>
        <a:p>
          <a:endParaRPr lang="es-MX"/>
        </a:p>
      </dgm:t>
    </dgm:pt>
    <dgm:pt modelId="{6211C3DD-8308-4DFA-8914-505A655D9C13}" type="sibTrans" cxnId="{E861FD27-B101-4DCA-B96A-35C5BAC17D79}">
      <dgm:prSet/>
      <dgm:spPr/>
      <dgm:t>
        <a:bodyPr/>
        <a:lstStyle/>
        <a:p>
          <a:endParaRPr lang="es-MX"/>
        </a:p>
      </dgm:t>
    </dgm:pt>
    <dgm:pt modelId="{D4E50688-2899-4FAE-BB8D-8CA1E43077C1}">
      <dgm:prSet phldr="0"/>
      <dgm:spPr/>
      <dgm:t>
        <a:bodyPr/>
        <a:lstStyle/>
        <a:p>
          <a:r>
            <a:rPr lang="es-MX" baseline="0">
              <a:latin typeface="Gill Sans MT" panose="02020404030301010803"/>
              <a:cs typeface="Calibri"/>
            </a:rPr>
            <a:t>Mensaje</a:t>
          </a:r>
        </a:p>
      </dgm:t>
    </dgm:pt>
    <dgm:pt modelId="{6FEAC0FD-9AC5-4CF3-BA2B-CEBE07466541}" type="parTrans" cxnId="{5A2346FF-DE8A-42AB-9368-6ED346CD77EF}">
      <dgm:prSet/>
      <dgm:spPr/>
      <dgm:t>
        <a:bodyPr/>
        <a:lstStyle/>
        <a:p>
          <a:endParaRPr lang="es-MX"/>
        </a:p>
      </dgm:t>
    </dgm:pt>
    <dgm:pt modelId="{DDCFE1EB-CA54-4DA4-B535-E7DE169FA89E}" type="sibTrans" cxnId="{5A2346FF-DE8A-42AB-9368-6ED346CD77EF}">
      <dgm:prSet/>
      <dgm:spPr/>
      <dgm:t>
        <a:bodyPr/>
        <a:lstStyle/>
        <a:p>
          <a:endParaRPr lang="es-MX"/>
        </a:p>
      </dgm:t>
    </dgm:pt>
    <dgm:pt modelId="{09FB7F27-C331-49DE-A8AB-43B7E50C857E}">
      <dgm:prSet phldr="0"/>
      <dgm:spPr/>
      <dgm:t>
        <a:bodyPr/>
        <a:lstStyle/>
        <a:p>
          <a:r>
            <a:rPr lang="es-MX" baseline="0">
              <a:latin typeface="Gill Sans MT" panose="02020404030301010803"/>
              <a:cs typeface="Calibri"/>
            </a:rPr>
            <a:t>Audiencia</a:t>
          </a:r>
        </a:p>
      </dgm:t>
    </dgm:pt>
    <dgm:pt modelId="{DF79AA5C-CDEB-4F60-A2EB-F44302A14B7F}" type="parTrans" cxnId="{B594A80C-69FA-42BB-972A-195D524A9CD3}">
      <dgm:prSet/>
      <dgm:spPr/>
      <dgm:t>
        <a:bodyPr/>
        <a:lstStyle/>
        <a:p>
          <a:endParaRPr lang="es-MX"/>
        </a:p>
      </dgm:t>
    </dgm:pt>
    <dgm:pt modelId="{54955FD1-A97D-491F-B718-C8404D87372A}" type="sibTrans" cxnId="{B594A80C-69FA-42BB-972A-195D524A9CD3}">
      <dgm:prSet/>
      <dgm:spPr/>
      <dgm:t>
        <a:bodyPr/>
        <a:lstStyle/>
        <a:p>
          <a:endParaRPr lang="es-MX"/>
        </a:p>
      </dgm:t>
    </dgm:pt>
    <dgm:pt modelId="{02F0647C-2A3A-47F5-AB4F-8993C1EBAAE8}">
      <dgm:prSet phldr="0"/>
      <dgm:spPr/>
      <dgm:t>
        <a:bodyPr/>
        <a:lstStyle/>
        <a:p>
          <a:r>
            <a:rPr lang="es-MX" baseline="0">
              <a:latin typeface="Gill Sans MT" panose="02020404030301010803"/>
              <a:cs typeface="Calibri"/>
            </a:rPr>
            <a:t>Percepción</a:t>
          </a:r>
        </a:p>
      </dgm:t>
    </dgm:pt>
    <dgm:pt modelId="{B5CFF75D-DE09-4738-A357-EEFA5B932DF5}" type="parTrans" cxnId="{71911F30-F58C-4DDB-8688-034FCBCD3DC4}">
      <dgm:prSet/>
      <dgm:spPr/>
      <dgm:t>
        <a:bodyPr/>
        <a:lstStyle/>
        <a:p>
          <a:endParaRPr lang="es-MX"/>
        </a:p>
      </dgm:t>
    </dgm:pt>
    <dgm:pt modelId="{3EF1BE84-A71F-4E92-B8F5-BE0C6010455E}" type="sibTrans" cxnId="{71911F30-F58C-4DDB-8688-034FCBCD3DC4}">
      <dgm:prSet/>
      <dgm:spPr/>
      <dgm:t>
        <a:bodyPr/>
        <a:lstStyle/>
        <a:p>
          <a:endParaRPr lang="es-MX"/>
        </a:p>
      </dgm:t>
    </dgm:pt>
    <dgm:pt modelId="{7638FD22-1BA6-4E66-9B4B-C2746930B570}">
      <dgm:prSet phldr="0"/>
      <dgm:spPr/>
      <dgm:t>
        <a:bodyPr/>
        <a:lstStyle/>
        <a:p>
          <a:r>
            <a:rPr lang="es-MX" baseline="0">
              <a:latin typeface="Gill Sans MT" panose="02020404030301010803"/>
              <a:cs typeface="Calibri"/>
            </a:rPr>
            <a:t>Retroalimentación</a:t>
          </a:r>
        </a:p>
      </dgm:t>
    </dgm:pt>
    <dgm:pt modelId="{4AE82C8B-2E30-419E-A108-96C8CBEDDE7F}" type="parTrans" cxnId="{18E97C8C-ABD8-4D5B-BAC0-E015B29F4991}">
      <dgm:prSet/>
      <dgm:spPr/>
      <dgm:t>
        <a:bodyPr/>
        <a:lstStyle/>
        <a:p>
          <a:endParaRPr lang="es-MX"/>
        </a:p>
      </dgm:t>
    </dgm:pt>
    <dgm:pt modelId="{F9C6423B-08DA-490D-9AEF-19491A9DCBA5}" type="sibTrans" cxnId="{18E97C8C-ABD8-4D5B-BAC0-E015B29F4991}">
      <dgm:prSet/>
      <dgm:spPr/>
      <dgm:t>
        <a:bodyPr/>
        <a:lstStyle/>
        <a:p>
          <a:endParaRPr lang="es-MX"/>
        </a:p>
      </dgm:t>
    </dgm:pt>
    <dgm:pt modelId="{9D1EA96A-1834-4795-A0B8-52EFB9E856BB}">
      <dgm:prSet phldr="0"/>
      <dgm:spPr/>
      <dgm:t>
        <a:bodyPr/>
        <a:lstStyle/>
        <a:p>
          <a:pPr rtl="0"/>
          <a:r>
            <a:rPr lang="es-MX" baseline="0">
              <a:latin typeface="Calibri"/>
              <a:cs typeface="Calibri"/>
            </a:rPr>
            <a:t>Canales de comunicación: verbal, vocal y visual.    </a:t>
          </a:r>
          <a:endParaRPr lang="es-MX" baseline="0"/>
        </a:p>
      </dgm:t>
    </dgm:pt>
    <dgm:pt modelId="{F07FB2F5-30C9-4B1D-9ECB-8D9E39EEAAC7}" type="parTrans" cxnId="{55EDFE5C-2635-4C1D-8C76-99B28886659B}">
      <dgm:prSet/>
      <dgm:spPr/>
      <dgm:t>
        <a:bodyPr/>
        <a:lstStyle/>
        <a:p>
          <a:endParaRPr lang="es-MX"/>
        </a:p>
      </dgm:t>
    </dgm:pt>
    <dgm:pt modelId="{EC47CC41-CDC8-406F-82B0-06120EA588D9}" type="sibTrans" cxnId="{55EDFE5C-2635-4C1D-8C76-99B28886659B}">
      <dgm:prSet/>
      <dgm:spPr/>
      <dgm:t>
        <a:bodyPr/>
        <a:lstStyle/>
        <a:p>
          <a:endParaRPr lang="es-MX"/>
        </a:p>
      </dgm:t>
    </dgm:pt>
    <dgm:pt modelId="{A5FEF984-3212-4E0A-8F0B-1C3DE3F0A95A}">
      <dgm:prSet phldr="0"/>
      <dgm:spPr/>
      <dgm:t>
        <a:bodyPr/>
        <a:lstStyle/>
        <a:p>
          <a:r>
            <a:rPr lang="es-MX" baseline="0">
              <a:latin typeface="Gill Sans MT" panose="02020404030301010803"/>
              <a:cs typeface="Calibri"/>
            </a:rPr>
            <a:t>Tipos</a:t>
          </a:r>
        </a:p>
      </dgm:t>
    </dgm:pt>
    <dgm:pt modelId="{E3453195-01FE-4B00-BD8B-FABFD8B98540}" type="parTrans" cxnId="{95C6E146-606A-4B23-AA72-CAEDF3389252}">
      <dgm:prSet/>
      <dgm:spPr/>
      <dgm:t>
        <a:bodyPr/>
        <a:lstStyle/>
        <a:p>
          <a:endParaRPr lang="es-MX"/>
        </a:p>
      </dgm:t>
    </dgm:pt>
    <dgm:pt modelId="{51AF8C1F-BBFC-4923-B9E7-D26BB863650A}" type="sibTrans" cxnId="{95C6E146-606A-4B23-AA72-CAEDF3389252}">
      <dgm:prSet/>
      <dgm:spPr/>
      <dgm:t>
        <a:bodyPr/>
        <a:lstStyle/>
        <a:p>
          <a:endParaRPr lang="es-MX"/>
        </a:p>
      </dgm:t>
    </dgm:pt>
    <dgm:pt modelId="{2D9DB05D-2EC2-4CED-AF64-17DF6FE7BF85}">
      <dgm:prSet phldr="0"/>
      <dgm:spPr/>
      <dgm:t>
        <a:bodyPr/>
        <a:lstStyle/>
        <a:p>
          <a:pPr rtl="0"/>
          <a:r>
            <a:rPr lang="es-MX" baseline="0">
              <a:latin typeface="Calibri"/>
              <a:cs typeface="Calibri"/>
            </a:rPr>
            <a:t>Presentación Interna</a:t>
          </a:r>
          <a:endParaRPr lang="es-MX" baseline="0"/>
        </a:p>
      </dgm:t>
    </dgm:pt>
    <dgm:pt modelId="{37820D63-5332-473E-8B26-26463AE03DF9}" type="parTrans" cxnId="{00D4314C-83EE-4FAE-82F2-0E25F020C6F7}">
      <dgm:prSet/>
      <dgm:spPr/>
      <dgm:t>
        <a:bodyPr/>
        <a:lstStyle/>
        <a:p>
          <a:endParaRPr lang="es-MX"/>
        </a:p>
      </dgm:t>
    </dgm:pt>
    <dgm:pt modelId="{BB13B6C2-B2D4-49D5-972C-FF52CC6194BB}" type="sibTrans" cxnId="{00D4314C-83EE-4FAE-82F2-0E25F020C6F7}">
      <dgm:prSet/>
      <dgm:spPr/>
      <dgm:t>
        <a:bodyPr/>
        <a:lstStyle/>
        <a:p>
          <a:endParaRPr lang="es-MX"/>
        </a:p>
      </dgm:t>
    </dgm:pt>
    <dgm:pt modelId="{3ABD8F52-4524-4FD8-B036-CFFC463DC43D}">
      <dgm:prSet phldr="0"/>
      <dgm:spPr/>
      <dgm:t>
        <a:bodyPr/>
        <a:lstStyle/>
        <a:p>
          <a:r>
            <a:rPr lang="es-MX" baseline="0">
              <a:latin typeface="Calibri"/>
              <a:cs typeface="Calibri"/>
            </a:rPr>
            <a:t>Presentación Externa</a:t>
          </a:r>
          <a:endParaRPr lang="es-MX" baseline="0"/>
        </a:p>
      </dgm:t>
    </dgm:pt>
    <dgm:pt modelId="{469E282B-FED7-4D51-B3E1-90985F898139}" type="parTrans" cxnId="{1B9B3EE8-C701-46B3-A62B-A1AE211A4FC4}">
      <dgm:prSet/>
      <dgm:spPr/>
      <dgm:t>
        <a:bodyPr/>
        <a:lstStyle/>
        <a:p>
          <a:endParaRPr lang="es-MX"/>
        </a:p>
      </dgm:t>
    </dgm:pt>
    <dgm:pt modelId="{B99D0D0E-4C33-41B3-86D8-733A2C6DEEC5}" type="sibTrans" cxnId="{1B9B3EE8-C701-46B3-A62B-A1AE211A4FC4}">
      <dgm:prSet/>
      <dgm:spPr/>
      <dgm:t>
        <a:bodyPr/>
        <a:lstStyle/>
        <a:p>
          <a:endParaRPr lang="es-MX"/>
        </a:p>
      </dgm:t>
    </dgm:pt>
    <dgm:pt modelId="{1877DA27-27C5-4114-9DA8-8C59F6B42FB5}">
      <dgm:prSet phldr="0"/>
      <dgm:spPr/>
      <dgm:t>
        <a:bodyPr/>
        <a:lstStyle/>
        <a:p>
          <a:pPr rtl="0"/>
          <a:r>
            <a:rPr lang="es-MX" baseline="0">
              <a:latin typeface="Calibri"/>
              <a:cs typeface="Calibri"/>
            </a:rPr>
            <a:t>Presentación Informativa</a:t>
          </a:r>
          <a:endParaRPr lang="es-MX" baseline="0"/>
        </a:p>
      </dgm:t>
    </dgm:pt>
    <dgm:pt modelId="{29ED50A1-6F0D-4059-9CB7-373498BDBDC2}" type="parTrans" cxnId="{83DF50AD-DD02-49AE-8814-871DCB6B8A54}">
      <dgm:prSet/>
      <dgm:spPr/>
      <dgm:t>
        <a:bodyPr/>
        <a:lstStyle/>
        <a:p>
          <a:endParaRPr lang="es-MX"/>
        </a:p>
      </dgm:t>
    </dgm:pt>
    <dgm:pt modelId="{A4EA5220-0F82-461D-9966-B29E4F84E935}" type="sibTrans" cxnId="{83DF50AD-DD02-49AE-8814-871DCB6B8A54}">
      <dgm:prSet/>
      <dgm:spPr/>
      <dgm:t>
        <a:bodyPr/>
        <a:lstStyle/>
        <a:p>
          <a:endParaRPr lang="es-MX"/>
        </a:p>
      </dgm:t>
    </dgm:pt>
    <dgm:pt modelId="{85529CA3-9A42-4A43-9B7C-3B9F8A56D097}">
      <dgm:prSet phldr="0"/>
      <dgm:spPr/>
      <dgm:t>
        <a:bodyPr/>
        <a:lstStyle/>
        <a:p>
          <a:pPr rtl="0"/>
          <a:r>
            <a:rPr lang="es-MX" baseline="0">
              <a:latin typeface="Calibri"/>
              <a:cs typeface="Calibri"/>
            </a:rPr>
            <a:t>Presentación Promocional</a:t>
          </a:r>
          <a:endParaRPr lang="es-MX" baseline="0"/>
        </a:p>
      </dgm:t>
    </dgm:pt>
    <dgm:pt modelId="{FAA40E20-3033-4CC5-91D9-80BE673FFDFF}" type="parTrans" cxnId="{0F5F3815-C696-45CE-B982-8CE2B3B3EA89}">
      <dgm:prSet/>
      <dgm:spPr/>
      <dgm:t>
        <a:bodyPr/>
        <a:lstStyle/>
        <a:p>
          <a:endParaRPr lang="es-MX"/>
        </a:p>
      </dgm:t>
    </dgm:pt>
    <dgm:pt modelId="{B0E3418A-2CF6-4C4E-8D95-4C9A81EADFC0}" type="sibTrans" cxnId="{0F5F3815-C696-45CE-B982-8CE2B3B3EA89}">
      <dgm:prSet/>
      <dgm:spPr/>
      <dgm:t>
        <a:bodyPr/>
        <a:lstStyle/>
        <a:p>
          <a:endParaRPr lang="es-MX"/>
        </a:p>
      </dgm:t>
    </dgm:pt>
    <dgm:pt modelId="{CF02BD35-43B6-4DD1-AF3C-CEC248B4C6B5}">
      <dgm:prSet phldr="0"/>
      <dgm:spPr/>
      <dgm:t>
        <a:bodyPr/>
        <a:lstStyle/>
        <a:p>
          <a:pPr rtl="0"/>
          <a:r>
            <a:rPr lang="es-MX" baseline="0">
              <a:latin typeface="Calibri"/>
              <a:cs typeface="Calibri"/>
            </a:rPr>
            <a:t>Presentación Recreativa</a:t>
          </a:r>
          <a:endParaRPr lang="es-MX" baseline="0"/>
        </a:p>
      </dgm:t>
    </dgm:pt>
    <dgm:pt modelId="{9AEAE83E-1591-4923-825C-9DE836E6132E}" type="parTrans" cxnId="{6A3B5631-A762-4F62-AEB7-014896738432}">
      <dgm:prSet/>
      <dgm:spPr/>
      <dgm:t>
        <a:bodyPr/>
        <a:lstStyle/>
        <a:p>
          <a:endParaRPr lang="es-MX"/>
        </a:p>
      </dgm:t>
    </dgm:pt>
    <dgm:pt modelId="{ADC91C1F-2857-4BA7-BB80-EB8B242252D5}" type="sibTrans" cxnId="{6A3B5631-A762-4F62-AEB7-014896738432}">
      <dgm:prSet/>
      <dgm:spPr/>
      <dgm:t>
        <a:bodyPr/>
        <a:lstStyle/>
        <a:p>
          <a:endParaRPr lang="es-MX"/>
        </a:p>
      </dgm:t>
    </dgm:pt>
    <dgm:pt modelId="{F30EE835-B118-4307-B183-4FF6D458476C}">
      <dgm:prSet phldr="0"/>
      <dgm:spPr/>
      <dgm:t>
        <a:bodyPr/>
        <a:lstStyle/>
        <a:p>
          <a:pPr algn="l" rtl="0">
            <a:lnSpc>
              <a:spcPct val="107000"/>
            </a:lnSpc>
          </a:pPr>
          <a:r>
            <a:rPr lang="es-MX" baseline="0">
              <a:latin typeface="Calibri"/>
              <a:cs typeface="Calibri"/>
            </a:rPr>
            <a:t>Capta la atención de principio a fin.</a:t>
          </a:r>
          <a:endParaRPr lang="en-US" baseline="0"/>
        </a:p>
      </dgm:t>
    </dgm:pt>
    <dgm:pt modelId="{E3998E79-E925-40D3-A969-B644F381C062}" type="parTrans" cxnId="{5BF21DE1-0AED-4F11-A103-CEB0EACC39A4}">
      <dgm:prSet/>
      <dgm:spPr/>
      <dgm:t>
        <a:bodyPr/>
        <a:lstStyle/>
        <a:p>
          <a:endParaRPr lang="es-MX"/>
        </a:p>
      </dgm:t>
    </dgm:pt>
    <dgm:pt modelId="{53CEE5BD-DA3A-4FAE-91FD-C61A23B67558}" type="sibTrans" cxnId="{5BF21DE1-0AED-4F11-A103-CEB0EACC39A4}">
      <dgm:prSet/>
      <dgm:spPr/>
      <dgm:t>
        <a:bodyPr/>
        <a:lstStyle/>
        <a:p>
          <a:endParaRPr lang="es-MX"/>
        </a:p>
      </dgm:t>
    </dgm:pt>
    <dgm:pt modelId="{BF993D59-62DB-4FFD-BA21-1F2311439E82}">
      <dgm:prSet phldr="0"/>
      <dgm:spPr/>
      <dgm:t>
        <a:bodyPr/>
        <a:lstStyle/>
        <a:p>
          <a:pPr algn="l">
            <a:lnSpc>
              <a:spcPct val="107000"/>
            </a:lnSpc>
          </a:pPr>
          <a:r>
            <a:rPr lang="es-MX" baseline="0">
              <a:latin typeface="Calibri"/>
              <a:cs typeface="Calibri"/>
            </a:rPr>
            <a:t>Es significativa para las personas a las que se dirige.</a:t>
          </a:r>
          <a:endParaRPr lang="en-US" baseline="0"/>
        </a:p>
      </dgm:t>
    </dgm:pt>
    <dgm:pt modelId="{F271EFBB-5AE1-4872-9F90-E2D1728E6ACF}" type="parTrans" cxnId="{C17453A7-0CFC-4E00-B3A2-ADCD6DA80FEE}">
      <dgm:prSet/>
      <dgm:spPr/>
      <dgm:t>
        <a:bodyPr/>
        <a:lstStyle/>
        <a:p>
          <a:endParaRPr lang="es-MX"/>
        </a:p>
      </dgm:t>
    </dgm:pt>
    <dgm:pt modelId="{913A0B67-EA3A-4814-8C16-80F96CDAF34D}" type="sibTrans" cxnId="{C17453A7-0CFC-4E00-B3A2-ADCD6DA80FEE}">
      <dgm:prSet/>
      <dgm:spPr/>
      <dgm:t>
        <a:bodyPr/>
        <a:lstStyle/>
        <a:p>
          <a:endParaRPr lang="es-MX"/>
        </a:p>
      </dgm:t>
    </dgm:pt>
    <dgm:pt modelId="{ACBF33E4-A593-43D0-8AF0-F7C0A311705E}">
      <dgm:prSet phldr="0"/>
      <dgm:spPr/>
      <dgm:t>
        <a:bodyPr/>
        <a:lstStyle/>
        <a:p>
          <a:pPr algn="l">
            <a:lnSpc>
              <a:spcPct val="107000"/>
            </a:lnSpc>
          </a:pPr>
          <a:r>
            <a:rPr lang="es-MX" baseline="0">
              <a:latin typeface="Calibri"/>
              <a:cs typeface="Calibri"/>
            </a:rPr>
            <a:t>Es equilibrada, esto es, se da igual o similar peso a los puntos que trata.</a:t>
          </a:r>
          <a:endParaRPr lang="en-US" baseline="0"/>
        </a:p>
      </dgm:t>
    </dgm:pt>
    <dgm:pt modelId="{9584C39F-F08B-4682-AD22-2985B14C3965}" type="parTrans" cxnId="{74F9C11E-7306-441F-A413-617C993513DB}">
      <dgm:prSet/>
      <dgm:spPr/>
      <dgm:t>
        <a:bodyPr/>
        <a:lstStyle/>
        <a:p>
          <a:endParaRPr lang="es-MX"/>
        </a:p>
      </dgm:t>
    </dgm:pt>
    <dgm:pt modelId="{A889FFEF-E1B5-43DF-A4F2-BBF136D39847}" type="sibTrans" cxnId="{74F9C11E-7306-441F-A413-617C993513DB}">
      <dgm:prSet/>
      <dgm:spPr/>
      <dgm:t>
        <a:bodyPr/>
        <a:lstStyle/>
        <a:p>
          <a:endParaRPr lang="es-MX"/>
        </a:p>
      </dgm:t>
    </dgm:pt>
    <dgm:pt modelId="{C5C35077-22FD-4242-BD70-B74143181F78}">
      <dgm:prSet phldr="0"/>
      <dgm:spPr/>
      <dgm:t>
        <a:bodyPr/>
        <a:lstStyle/>
        <a:p>
          <a:pPr algn="l">
            <a:lnSpc>
              <a:spcPct val="107000"/>
            </a:lnSpc>
          </a:pPr>
          <a:r>
            <a:rPr lang="es-MX" baseline="0">
              <a:latin typeface="Calibri"/>
              <a:cs typeface="Calibri"/>
            </a:rPr>
            <a:t>Su efecto es duradero, la audiencia la recuerda y reflexiona sobre el tema o puntos relevantes una vez que concluye.</a:t>
          </a:r>
          <a:endParaRPr lang="en-US" baseline="0"/>
        </a:p>
      </dgm:t>
    </dgm:pt>
    <dgm:pt modelId="{1BD58822-4782-4D85-9AB3-A4C73959D451}" type="parTrans" cxnId="{C2EDCD51-7DC3-45C1-8C82-ACE1E5655EC4}">
      <dgm:prSet/>
      <dgm:spPr/>
      <dgm:t>
        <a:bodyPr/>
        <a:lstStyle/>
        <a:p>
          <a:endParaRPr lang="es-MX"/>
        </a:p>
      </dgm:t>
    </dgm:pt>
    <dgm:pt modelId="{788CA1C3-B29D-4F42-B86D-EE5A430CF673}" type="sibTrans" cxnId="{C2EDCD51-7DC3-45C1-8C82-ACE1E5655EC4}">
      <dgm:prSet/>
      <dgm:spPr/>
      <dgm:t>
        <a:bodyPr/>
        <a:lstStyle/>
        <a:p>
          <a:endParaRPr lang="es-MX"/>
        </a:p>
      </dgm:t>
    </dgm:pt>
    <dgm:pt modelId="{C6E1F457-C1A2-4F65-A58C-A005D8298955}">
      <dgm:prSet phldr="0"/>
      <dgm:spPr/>
      <dgm:t>
        <a:bodyPr/>
        <a:lstStyle/>
        <a:p>
          <a:pPr algn="l" rtl="0">
            <a:lnSpc>
              <a:spcPct val="107000"/>
            </a:lnSpc>
          </a:pPr>
          <a:r>
            <a:rPr lang="es-MX" baseline="0">
              <a:latin typeface="Calibri"/>
              <a:cs typeface="Calibri"/>
            </a:rPr>
            <a:t>Motiva a las personas a actuar en consecuencia.</a:t>
          </a:r>
          <a:endParaRPr lang="en-US" baseline="0">
            <a:latin typeface="Gill Sans MT" panose="02020404030301010803"/>
            <a:cs typeface="Calibri"/>
          </a:endParaRPr>
        </a:p>
      </dgm:t>
    </dgm:pt>
    <dgm:pt modelId="{7C3C4883-7381-4BAB-8F7A-D9767E6624F8}" type="parTrans" cxnId="{CB8A2519-860C-4A08-86FE-C0D5DE0B234E}">
      <dgm:prSet/>
      <dgm:spPr/>
      <dgm:t>
        <a:bodyPr/>
        <a:lstStyle/>
        <a:p>
          <a:endParaRPr lang="es-MX"/>
        </a:p>
      </dgm:t>
    </dgm:pt>
    <dgm:pt modelId="{9FBA2D78-4A25-4EA3-8262-BD7EC1CC4B56}" type="sibTrans" cxnId="{CB8A2519-860C-4A08-86FE-C0D5DE0B234E}">
      <dgm:prSet/>
      <dgm:spPr/>
      <dgm:t>
        <a:bodyPr/>
        <a:lstStyle/>
        <a:p>
          <a:endParaRPr lang="es-MX"/>
        </a:p>
      </dgm:t>
    </dgm:pt>
    <dgm:pt modelId="{58EE54DB-9383-4274-BB8E-F8E24789CE2C}">
      <dgm:prSet phldr="0" custT="1"/>
      <dgm:spPr/>
      <dgm:t>
        <a:bodyPr/>
        <a:lstStyle/>
        <a:p>
          <a:pPr rtl="0"/>
          <a:r>
            <a:rPr lang="es-MX" sz="700" baseline="0">
              <a:latin typeface="Calibri"/>
              <a:cs typeface="Calibri"/>
            </a:rPr>
            <a:t>  Planeación de la</a:t>
          </a:r>
          <a:r>
            <a:rPr lang="es-MX" sz="700">
              <a:latin typeface="Calibri"/>
              <a:cs typeface="Calibri"/>
            </a:rPr>
            <a:t> presentación</a:t>
          </a:r>
          <a:endParaRPr lang="en-US" sz="700"/>
        </a:p>
      </dgm:t>
    </dgm:pt>
    <dgm:pt modelId="{E2DA49BE-6135-44FC-9A87-7E1719CB8D5A}" type="parTrans" cxnId="{A17D86F0-AC79-47A8-97C7-AEF2B854C852}">
      <dgm:prSet/>
      <dgm:spPr/>
      <dgm:t>
        <a:bodyPr/>
        <a:lstStyle/>
        <a:p>
          <a:endParaRPr lang="es-MX"/>
        </a:p>
      </dgm:t>
    </dgm:pt>
    <dgm:pt modelId="{22A938D9-F859-4F62-AAB3-2330F39FA31C}" type="sibTrans" cxnId="{A17D86F0-AC79-47A8-97C7-AEF2B854C852}">
      <dgm:prSet/>
      <dgm:spPr/>
      <dgm:t>
        <a:bodyPr/>
        <a:lstStyle/>
        <a:p>
          <a:endParaRPr lang="es-MX"/>
        </a:p>
      </dgm:t>
    </dgm:pt>
    <dgm:pt modelId="{F636C1C1-99BB-4BBC-886B-4B0CDE6A87B5}">
      <dgm:prSet phldr="0"/>
      <dgm:spPr/>
      <dgm:t>
        <a:bodyPr/>
        <a:lstStyle/>
        <a:p>
          <a:r>
            <a:rPr lang="es-MX" baseline="0">
              <a:latin typeface="Calibri"/>
              <a:cs typeface="Calibri"/>
            </a:rPr>
            <a:t>Tareas</a:t>
          </a:r>
        </a:p>
      </dgm:t>
    </dgm:pt>
    <dgm:pt modelId="{DE7C6481-390C-4C11-B684-9AF9C39DA8DD}" type="parTrans" cxnId="{979740ED-8832-4D29-9162-B22FBF1B2550}">
      <dgm:prSet/>
      <dgm:spPr/>
      <dgm:t>
        <a:bodyPr/>
        <a:lstStyle/>
        <a:p>
          <a:endParaRPr lang="es-MX"/>
        </a:p>
      </dgm:t>
    </dgm:pt>
    <dgm:pt modelId="{13ACAEE7-7E53-4B8A-BA6B-E016CB54B137}" type="sibTrans" cxnId="{979740ED-8832-4D29-9162-B22FBF1B2550}">
      <dgm:prSet/>
      <dgm:spPr/>
      <dgm:t>
        <a:bodyPr/>
        <a:lstStyle/>
        <a:p>
          <a:endParaRPr lang="es-MX"/>
        </a:p>
      </dgm:t>
    </dgm:pt>
    <dgm:pt modelId="{2277F11F-2135-4008-882D-0AE66046AD73}">
      <dgm:prSet phldr="0"/>
      <dgm:spPr/>
      <dgm:t>
        <a:bodyPr/>
        <a:lstStyle/>
        <a:p>
          <a:r>
            <a:rPr lang="es-MX" baseline="0">
              <a:latin typeface="Calibri"/>
              <a:cs typeface="Calibri"/>
            </a:rPr>
            <a:t>Documentación</a:t>
          </a:r>
        </a:p>
      </dgm:t>
    </dgm:pt>
    <dgm:pt modelId="{D2C47B9D-5D7E-41CA-8A20-8CA63B619B45}" type="parTrans" cxnId="{BE8EAB55-D7CA-4C18-BB1E-BD595D9DFCB4}">
      <dgm:prSet/>
      <dgm:spPr/>
      <dgm:t>
        <a:bodyPr/>
        <a:lstStyle/>
        <a:p>
          <a:endParaRPr lang="es-MX"/>
        </a:p>
      </dgm:t>
    </dgm:pt>
    <dgm:pt modelId="{C5698EA4-D741-4484-A13F-BEB6BB4920A2}" type="sibTrans" cxnId="{BE8EAB55-D7CA-4C18-BB1E-BD595D9DFCB4}">
      <dgm:prSet/>
      <dgm:spPr/>
      <dgm:t>
        <a:bodyPr/>
        <a:lstStyle/>
        <a:p>
          <a:endParaRPr lang="es-MX"/>
        </a:p>
      </dgm:t>
    </dgm:pt>
    <dgm:pt modelId="{145E83FD-B652-42B7-9C39-E632FD8B3420}">
      <dgm:prSet phldr="0"/>
      <dgm:spPr/>
      <dgm:t>
        <a:bodyPr/>
        <a:lstStyle/>
        <a:p>
          <a:pPr rtl="0"/>
          <a:r>
            <a:rPr lang="es-MX" baseline="0">
              <a:latin typeface="Calibri"/>
              <a:cs typeface="Calibri"/>
            </a:rPr>
            <a:t>Identificación de contactos</a:t>
          </a:r>
        </a:p>
      </dgm:t>
    </dgm:pt>
    <dgm:pt modelId="{ADB39E3C-D807-4A12-A6BD-D3274B542A7A}" type="parTrans" cxnId="{9D852CE7-297C-4066-B418-532CA8F73C24}">
      <dgm:prSet/>
      <dgm:spPr/>
      <dgm:t>
        <a:bodyPr/>
        <a:lstStyle/>
        <a:p>
          <a:endParaRPr lang="es-MX"/>
        </a:p>
      </dgm:t>
    </dgm:pt>
    <dgm:pt modelId="{C654CE64-E81F-4C1E-869D-DF45BD925A73}" type="sibTrans" cxnId="{9D852CE7-297C-4066-B418-532CA8F73C24}">
      <dgm:prSet/>
      <dgm:spPr/>
      <dgm:t>
        <a:bodyPr/>
        <a:lstStyle/>
        <a:p>
          <a:endParaRPr lang="es-MX"/>
        </a:p>
      </dgm:t>
    </dgm:pt>
    <dgm:pt modelId="{8154586C-91AE-4550-8EC7-EB1A82DD46CA}">
      <dgm:prSet phldr="0"/>
      <dgm:spPr/>
      <dgm:t>
        <a:bodyPr/>
        <a:lstStyle/>
        <a:p>
          <a:pPr rtl="0"/>
          <a:r>
            <a:rPr lang="es-MX" baseline="0">
              <a:latin typeface="Calibri"/>
              <a:cs typeface="Calibri"/>
            </a:rPr>
            <a:t>Fuentes de información</a:t>
          </a:r>
        </a:p>
      </dgm:t>
    </dgm:pt>
    <dgm:pt modelId="{0662AE43-FCB5-4C0E-AE86-1AC77A8C6AD8}" type="parTrans" cxnId="{9835ACB0-7637-419B-9F8F-BAFAC00E69A9}">
      <dgm:prSet/>
      <dgm:spPr/>
      <dgm:t>
        <a:bodyPr/>
        <a:lstStyle/>
        <a:p>
          <a:endParaRPr lang="es-MX"/>
        </a:p>
      </dgm:t>
    </dgm:pt>
    <dgm:pt modelId="{A4A28D17-600A-4C5C-8127-D3F20ACE03E9}" type="sibTrans" cxnId="{9835ACB0-7637-419B-9F8F-BAFAC00E69A9}">
      <dgm:prSet/>
      <dgm:spPr/>
      <dgm:t>
        <a:bodyPr/>
        <a:lstStyle/>
        <a:p>
          <a:endParaRPr lang="es-MX"/>
        </a:p>
      </dgm:t>
    </dgm:pt>
    <dgm:pt modelId="{766F5A8B-826F-408C-A3C2-BF0CAA0AB2BF}">
      <dgm:prSet phldr="0"/>
      <dgm:spPr/>
      <dgm:t>
        <a:bodyPr/>
        <a:lstStyle/>
        <a:p>
          <a:pPr rtl="0"/>
          <a:r>
            <a:rPr lang="es-MX" baseline="0">
              <a:latin typeface="Calibri"/>
              <a:cs typeface="Calibri"/>
            </a:rPr>
            <a:t>Plan general de acción </a:t>
          </a:r>
        </a:p>
      </dgm:t>
    </dgm:pt>
    <dgm:pt modelId="{D0746920-8C63-4179-9BE1-7CCA50AA634A}" type="parTrans" cxnId="{E2721B28-5870-43A3-B632-4B1DD18D552C}">
      <dgm:prSet/>
      <dgm:spPr/>
      <dgm:t>
        <a:bodyPr/>
        <a:lstStyle/>
        <a:p>
          <a:endParaRPr lang="es-MX"/>
        </a:p>
      </dgm:t>
    </dgm:pt>
    <dgm:pt modelId="{884E226D-B545-4BF5-849A-FD4D4023C786}" type="sibTrans" cxnId="{E2721B28-5870-43A3-B632-4B1DD18D552C}">
      <dgm:prSet/>
      <dgm:spPr/>
      <dgm:t>
        <a:bodyPr/>
        <a:lstStyle/>
        <a:p>
          <a:endParaRPr lang="es-MX"/>
        </a:p>
      </dgm:t>
    </dgm:pt>
    <dgm:pt modelId="{55AE0C0D-E39B-4A63-B250-F911A66CC16E}">
      <dgm:prSet phldr="0"/>
      <dgm:spPr/>
      <dgm:t>
        <a:bodyPr/>
        <a:lstStyle/>
        <a:p>
          <a:pPr rtl="0"/>
          <a:r>
            <a:rPr lang="es-MX" baseline="0">
              <a:latin typeface="Calibri"/>
              <a:cs typeface="Calibri"/>
            </a:rPr>
            <a:t>Listas de planificación</a:t>
          </a:r>
        </a:p>
      </dgm:t>
    </dgm:pt>
    <dgm:pt modelId="{59BFDEFF-7927-4815-87BC-C3076197CB97}" type="parTrans" cxnId="{3F57BECF-4DCA-4125-A7DC-A82438D72C8E}">
      <dgm:prSet/>
      <dgm:spPr/>
      <dgm:t>
        <a:bodyPr/>
        <a:lstStyle/>
        <a:p>
          <a:endParaRPr lang="es-MX"/>
        </a:p>
      </dgm:t>
    </dgm:pt>
    <dgm:pt modelId="{6905D130-FA29-4D5E-9BB4-26F5149C3C50}" type="sibTrans" cxnId="{3F57BECF-4DCA-4125-A7DC-A82438D72C8E}">
      <dgm:prSet/>
      <dgm:spPr/>
      <dgm:t>
        <a:bodyPr/>
        <a:lstStyle/>
        <a:p>
          <a:endParaRPr lang="es-MX"/>
        </a:p>
      </dgm:t>
    </dgm:pt>
    <dgm:pt modelId="{F142D6E0-D25A-4FC1-B04A-9D442ABE0FFB}">
      <dgm:prSet phldr="0"/>
      <dgm:spPr/>
      <dgm:t>
        <a:bodyPr/>
        <a:lstStyle/>
        <a:p>
          <a:pPr rtl="0"/>
          <a:r>
            <a:rPr lang="es-MX" baseline="0">
              <a:latin typeface="Calibri"/>
              <a:cs typeface="Calibri"/>
            </a:rPr>
            <a:t>Lista de planeación portada (LPP)</a:t>
          </a:r>
        </a:p>
      </dgm:t>
    </dgm:pt>
    <dgm:pt modelId="{E457FB54-7D62-4A05-BA52-76A2B595D590}" type="parTrans" cxnId="{8AB2D914-8732-449F-9FA4-169731390527}">
      <dgm:prSet/>
      <dgm:spPr/>
      <dgm:t>
        <a:bodyPr/>
        <a:lstStyle/>
        <a:p>
          <a:endParaRPr lang="es-MX"/>
        </a:p>
      </dgm:t>
    </dgm:pt>
    <dgm:pt modelId="{A0432D50-4A93-47E8-B545-70EB1E76B3EA}" type="sibTrans" cxnId="{8AB2D914-8732-449F-9FA4-169731390527}">
      <dgm:prSet/>
      <dgm:spPr/>
      <dgm:t>
        <a:bodyPr/>
        <a:lstStyle/>
        <a:p>
          <a:endParaRPr lang="es-MX"/>
        </a:p>
      </dgm:t>
    </dgm:pt>
    <dgm:pt modelId="{7D8A2FB9-2BDA-4A94-8AA9-8B08C742834C}">
      <dgm:prSet phldr="0"/>
      <dgm:spPr/>
      <dgm:t>
        <a:bodyPr/>
        <a:lstStyle/>
        <a:p>
          <a:pPr rtl="0"/>
          <a:r>
            <a:rPr lang="es-MX" i="1" baseline="0">
              <a:solidFill>
                <a:schemeClr val="bg1"/>
              </a:solidFill>
              <a:latin typeface="Calibri"/>
              <a:cs typeface="Calibri"/>
            </a:rPr>
            <a:t>Lista de planeación audiencia </a:t>
          </a:r>
          <a:r>
            <a:rPr lang="es-MX" baseline="0">
              <a:solidFill>
                <a:schemeClr val="bg1"/>
              </a:solidFill>
              <a:latin typeface="Calibri"/>
              <a:cs typeface="Calibri"/>
            </a:rPr>
            <a:t>(LPA)</a:t>
          </a:r>
          <a:endParaRPr lang="es-MX" baseline="0">
            <a:solidFill>
              <a:schemeClr val="bg1"/>
            </a:solidFill>
          </a:endParaRPr>
        </a:p>
      </dgm:t>
    </dgm:pt>
    <dgm:pt modelId="{233E720C-5C5C-47F0-9411-D78DDA436521}" type="parTrans" cxnId="{5D134087-882A-4E1D-ACFC-B150C2EC5A08}">
      <dgm:prSet/>
      <dgm:spPr/>
      <dgm:t>
        <a:bodyPr/>
        <a:lstStyle/>
        <a:p>
          <a:endParaRPr lang="es-MX"/>
        </a:p>
      </dgm:t>
    </dgm:pt>
    <dgm:pt modelId="{5C2F1274-BD12-4C37-B192-608BD53A4975}" type="sibTrans" cxnId="{5D134087-882A-4E1D-ACFC-B150C2EC5A08}">
      <dgm:prSet/>
      <dgm:spPr/>
      <dgm:t>
        <a:bodyPr/>
        <a:lstStyle/>
        <a:p>
          <a:endParaRPr lang="es-MX"/>
        </a:p>
      </dgm:t>
    </dgm:pt>
    <dgm:pt modelId="{6066BEE0-E8EF-4B35-8916-8EDAD6175768}">
      <dgm:prSet phldr="0"/>
      <dgm:spPr/>
      <dgm:t>
        <a:bodyPr/>
        <a:lstStyle/>
        <a:p>
          <a:pPr rtl="0"/>
          <a:r>
            <a:rPr lang="es-MX" i="1" baseline="0">
              <a:solidFill>
                <a:schemeClr val="bg1"/>
              </a:solidFill>
              <a:latin typeface="Gill Sans MT"/>
              <a:cs typeface="Calibri"/>
            </a:rPr>
            <a:t>Lista de planeación lugar </a:t>
          </a:r>
          <a:r>
            <a:rPr lang="es-MX" baseline="0">
              <a:solidFill>
                <a:schemeClr val="bg1"/>
              </a:solidFill>
              <a:latin typeface="Gill Sans MT"/>
              <a:cs typeface="Calibri"/>
            </a:rPr>
            <a:t>(LPL)</a:t>
          </a:r>
          <a:endParaRPr lang="es-MX" baseline="0">
            <a:solidFill>
              <a:schemeClr val="bg1"/>
            </a:solidFill>
            <a:latin typeface="Gill Sans MT"/>
          </a:endParaRPr>
        </a:p>
      </dgm:t>
    </dgm:pt>
    <dgm:pt modelId="{BA062A97-217B-4F38-9057-B16418A96605}" type="parTrans" cxnId="{639BDA67-03DC-4CD2-9250-2768854EFF9B}">
      <dgm:prSet/>
      <dgm:spPr/>
      <dgm:t>
        <a:bodyPr/>
        <a:lstStyle/>
        <a:p>
          <a:endParaRPr lang="es-MX"/>
        </a:p>
      </dgm:t>
    </dgm:pt>
    <dgm:pt modelId="{5CAAC062-D725-45FB-A162-65B0FF221177}" type="sibTrans" cxnId="{639BDA67-03DC-4CD2-9250-2768854EFF9B}">
      <dgm:prSet/>
      <dgm:spPr/>
      <dgm:t>
        <a:bodyPr/>
        <a:lstStyle/>
        <a:p>
          <a:endParaRPr lang="es-MX"/>
        </a:p>
      </dgm:t>
    </dgm:pt>
    <dgm:pt modelId="{0A1EAE66-1EA7-481D-9A13-C8D27AA5C732}" type="pres">
      <dgm:prSet presAssocID="{1D63BE85-4B0C-477C-BB57-628A1F460C5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A1EC94-C9E8-41A0-8367-A37492A0F73D}" type="pres">
      <dgm:prSet presAssocID="{37BF147A-0BEF-473B-ACB6-8CA4B9D04F20}" presName="hierRoot1" presStyleCnt="0">
        <dgm:presLayoutVars>
          <dgm:hierBranch val="init"/>
        </dgm:presLayoutVars>
      </dgm:prSet>
      <dgm:spPr/>
    </dgm:pt>
    <dgm:pt modelId="{A79B1088-E71C-4836-A3C6-A8D5F06A512A}" type="pres">
      <dgm:prSet presAssocID="{37BF147A-0BEF-473B-ACB6-8CA4B9D04F20}" presName="rootComposite1" presStyleCnt="0"/>
      <dgm:spPr/>
    </dgm:pt>
    <dgm:pt modelId="{5612822C-4168-471F-AB0F-BA898B9FD673}" type="pres">
      <dgm:prSet presAssocID="{37BF147A-0BEF-473B-ACB6-8CA4B9D04F20}" presName="rootText1" presStyleLbl="node0" presStyleIdx="0" presStyleCnt="1" custScaleX="385629" custLinFactNeighborX="0" custLinFactNeighborY="17889">
        <dgm:presLayoutVars>
          <dgm:chPref val="3"/>
        </dgm:presLayoutVars>
      </dgm:prSet>
      <dgm:spPr/>
    </dgm:pt>
    <dgm:pt modelId="{C64FF053-B656-4A21-8F62-1F2722F7312A}" type="pres">
      <dgm:prSet presAssocID="{37BF147A-0BEF-473B-ACB6-8CA4B9D04F20}" presName="rootConnector1" presStyleLbl="node1" presStyleIdx="0" presStyleCnt="0"/>
      <dgm:spPr/>
    </dgm:pt>
    <dgm:pt modelId="{DF763778-4D97-44A2-B38F-1FBEEE318D84}" type="pres">
      <dgm:prSet presAssocID="{37BF147A-0BEF-473B-ACB6-8CA4B9D04F20}" presName="hierChild2" presStyleCnt="0"/>
      <dgm:spPr/>
    </dgm:pt>
    <dgm:pt modelId="{DD08ADD7-0E13-42C5-B4DF-27340E0B9349}" type="pres">
      <dgm:prSet presAssocID="{5416BE7D-3C7F-4DEF-B52E-1C80761EA88B}" presName="Name37" presStyleLbl="parChTrans1D2" presStyleIdx="0" presStyleCnt="5"/>
      <dgm:spPr/>
    </dgm:pt>
    <dgm:pt modelId="{2BE928D2-82E1-415A-8929-BAC93371C112}" type="pres">
      <dgm:prSet presAssocID="{1B25B8A8-97EE-4EE9-96BC-65AC2F9D94BD}" presName="hierRoot2" presStyleCnt="0">
        <dgm:presLayoutVars>
          <dgm:hierBranch val="init"/>
        </dgm:presLayoutVars>
      </dgm:prSet>
      <dgm:spPr/>
    </dgm:pt>
    <dgm:pt modelId="{C0A7A4A9-5D94-4EF2-8FF9-17C3174C38A4}" type="pres">
      <dgm:prSet presAssocID="{1B25B8A8-97EE-4EE9-96BC-65AC2F9D94BD}" presName="rootComposite" presStyleCnt="0"/>
      <dgm:spPr/>
    </dgm:pt>
    <dgm:pt modelId="{C031E082-A83D-4775-ADE6-82A6BEBA3AE3}" type="pres">
      <dgm:prSet presAssocID="{1B25B8A8-97EE-4EE9-96BC-65AC2F9D94BD}" presName="rootText" presStyleLbl="node2" presStyleIdx="0" presStyleCnt="5">
        <dgm:presLayoutVars>
          <dgm:chPref val="3"/>
        </dgm:presLayoutVars>
      </dgm:prSet>
      <dgm:spPr/>
    </dgm:pt>
    <dgm:pt modelId="{D996CD22-2C4B-4FC3-8F93-6B381C8802D0}" type="pres">
      <dgm:prSet presAssocID="{1B25B8A8-97EE-4EE9-96BC-65AC2F9D94BD}" presName="rootConnector" presStyleLbl="node2" presStyleIdx="0" presStyleCnt="5"/>
      <dgm:spPr/>
    </dgm:pt>
    <dgm:pt modelId="{ECD5B9C2-F292-4F70-8B08-BA488E3CDEE4}" type="pres">
      <dgm:prSet presAssocID="{1B25B8A8-97EE-4EE9-96BC-65AC2F9D94BD}" presName="hierChild4" presStyleCnt="0"/>
      <dgm:spPr/>
    </dgm:pt>
    <dgm:pt modelId="{AF20625D-B442-4451-97EC-AF51FBDE9C5F}" type="pres">
      <dgm:prSet presAssocID="{B4D525D3-2258-482A-B71A-FF573DD943F1}" presName="Name37" presStyleLbl="parChTrans1D3" presStyleIdx="0" presStyleCnt="10"/>
      <dgm:spPr/>
    </dgm:pt>
    <dgm:pt modelId="{5211CEE4-5170-43BE-8A9E-D3640C15F910}" type="pres">
      <dgm:prSet presAssocID="{E314D203-754D-4025-A767-465EE6E93ABC}" presName="hierRoot2" presStyleCnt="0">
        <dgm:presLayoutVars>
          <dgm:hierBranch val="init"/>
        </dgm:presLayoutVars>
      </dgm:prSet>
      <dgm:spPr/>
    </dgm:pt>
    <dgm:pt modelId="{2C89D5A3-3D27-4F16-8E3D-FD5A6558220E}" type="pres">
      <dgm:prSet presAssocID="{E314D203-754D-4025-A767-465EE6E93ABC}" presName="rootComposite" presStyleCnt="0"/>
      <dgm:spPr/>
    </dgm:pt>
    <dgm:pt modelId="{BB084499-9158-4686-A991-BEFB999ED97C}" type="pres">
      <dgm:prSet presAssocID="{E314D203-754D-4025-A767-465EE6E93ABC}" presName="rootText" presStyleLbl="node3" presStyleIdx="0" presStyleCnt="10">
        <dgm:presLayoutVars>
          <dgm:chPref val="3"/>
        </dgm:presLayoutVars>
      </dgm:prSet>
      <dgm:spPr/>
    </dgm:pt>
    <dgm:pt modelId="{6E506E2C-D3CD-4BFF-833A-CE5FB56A4A38}" type="pres">
      <dgm:prSet presAssocID="{E314D203-754D-4025-A767-465EE6E93ABC}" presName="rootConnector" presStyleLbl="node3" presStyleIdx="0" presStyleCnt="10"/>
      <dgm:spPr/>
    </dgm:pt>
    <dgm:pt modelId="{AE238688-477E-4D5E-99B5-78FDCBA9D97B}" type="pres">
      <dgm:prSet presAssocID="{E314D203-754D-4025-A767-465EE6E93ABC}" presName="hierChild4" presStyleCnt="0"/>
      <dgm:spPr/>
    </dgm:pt>
    <dgm:pt modelId="{DAFC45A8-D9F0-4A27-B03E-67670720901E}" type="pres">
      <dgm:prSet presAssocID="{216DB03A-E5B5-45DA-9EE4-60D9C51637E2}" presName="Name37" presStyleLbl="parChTrans1D4" presStyleIdx="0" presStyleCnt="43"/>
      <dgm:spPr/>
    </dgm:pt>
    <dgm:pt modelId="{8EE246C6-4CE1-4B2B-BE12-BA91B9B8F70F}" type="pres">
      <dgm:prSet presAssocID="{6234BECD-26F6-4E8D-8D40-5EE7CC76ABDB}" presName="hierRoot2" presStyleCnt="0">
        <dgm:presLayoutVars>
          <dgm:hierBranch val="init"/>
        </dgm:presLayoutVars>
      </dgm:prSet>
      <dgm:spPr/>
    </dgm:pt>
    <dgm:pt modelId="{E3E4D0E5-B470-497B-98E0-32EC0A6AE470}" type="pres">
      <dgm:prSet presAssocID="{6234BECD-26F6-4E8D-8D40-5EE7CC76ABDB}" presName="rootComposite" presStyleCnt="0"/>
      <dgm:spPr/>
    </dgm:pt>
    <dgm:pt modelId="{8D24151A-5FC7-4800-9E09-14250BA48F35}" type="pres">
      <dgm:prSet presAssocID="{6234BECD-26F6-4E8D-8D40-5EE7CC76ABDB}" presName="rootText" presStyleLbl="node4" presStyleIdx="0" presStyleCnt="43">
        <dgm:presLayoutVars>
          <dgm:chPref val="3"/>
        </dgm:presLayoutVars>
      </dgm:prSet>
      <dgm:spPr/>
    </dgm:pt>
    <dgm:pt modelId="{5E0947E9-B84B-4387-97AF-1F8A022B403A}" type="pres">
      <dgm:prSet presAssocID="{6234BECD-26F6-4E8D-8D40-5EE7CC76ABDB}" presName="rootConnector" presStyleLbl="node4" presStyleIdx="0" presStyleCnt="43"/>
      <dgm:spPr/>
    </dgm:pt>
    <dgm:pt modelId="{A025A7F3-9504-4FC0-8098-0D4410A6CFF7}" type="pres">
      <dgm:prSet presAssocID="{6234BECD-26F6-4E8D-8D40-5EE7CC76ABDB}" presName="hierChild4" presStyleCnt="0"/>
      <dgm:spPr/>
    </dgm:pt>
    <dgm:pt modelId="{66076188-B32D-4B06-829E-F776CE20820D}" type="pres">
      <dgm:prSet presAssocID="{6234BECD-26F6-4E8D-8D40-5EE7CC76ABDB}" presName="hierChild5" presStyleCnt="0"/>
      <dgm:spPr/>
    </dgm:pt>
    <dgm:pt modelId="{2905E8C9-610F-4DC2-800E-17221265860A}" type="pres">
      <dgm:prSet presAssocID="{6FEAC0FD-9AC5-4CF3-BA2B-CEBE07466541}" presName="Name37" presStyleLbl="parChTrans1D4" presStyleIdx="1" presStyleCnt="43"/>
      <dgm:spPr/>
    </dgm:pt>
    <dgm:pt modelId="{672E496C-A7A2-47A9-9C5A-7B362BEBC5F1}" type="pres">
      <dgm:prSet presAssocID="{D4E50688-2899-4FAE-BB8D-8CA1E43077C1}" presName="hierRoot2" presStyleCnt="0">
        <dgm:presLayoutVars>
          <dgm:hierBranch val="init"/>
        </dgm:presLayoutVars>
      </dgm:prSet>
      <dgm:spPr/>
    </dgm:pt>
    <dgm:pt modelId="{9DA72AE5-1EE3-4BAB-B03D-01371E6E8FC0}" type="pres">
      <dgm:prSet presAssocID="{D4E50688-2899-4FAE-BB8D-8CA1E43077C1}" presName="rootComposite" presStyleCnt="0"/>
      <dgm:spPr/>
    </dgm:pt>
    <dgm:pt modelId="{D7A885D2-D8AB-4D52-BE1B-38662024378E}" type="pres">
      <dgm:prSet presAssocID="{D4E50688-2899-4FAE-BB8D-8CA1E43077C1}" presName="rootText" presStyleLbl="node4" presStyleIdx="1" presStyleCnt="43">
        <dgm:presLayoutVars>
          <dgm:chPref val="3"/>
        </dgm:presLayoutVars>
      </dgm:prSet>
      <dgm:spPr/>
    </dgm:pt>
    <dgm:pt modelId="{B843CACB-C2B9-4C8F-8CEA-E753A6A591AA}" type="pres">
      <dgm:prSet presAssocID="{D4E50688-2899-4FAE-BB8D-8CA1E43077C1}" presName="rootConnector" presStyleLbl="node4" presStyleIdx="1" presStyleCnt="43"/>
      <dgm:spPr/>
    </dgm:pt>
    <dgm:pt modelId="{D6855991-1F4D-466D-8438-98FCE2011B93}" type="pres">
      <dgm:prSet presAssocID="{D4E50688-2899-4FAE-BB8D-8CA1E43077C1}" presName="hierChild4" presStyleCnt="0"/>
      <dgm:spPr/>
    </dgm:pt>
    <dgm:pt modelId="{B3B627CF-8242-4605-A8B5-589BE011F8BE}" type="pres">
      <dgm:prSet presAssocID="{D4E50688-2899-4FAE-BB8D-8CA1E43077C1}" presName="hierChild5" presStyleCnt="0"/>
      <dgm:spPr/>
    </dgm:pt>
    <dgm:pt modelId="{85C61244-446A-45A4-B76D-AF47DC27E0A1}" type="pres">
      <dgm:prSet presAssocID="{DF79AA5C-CDEB-4F60-A2EB-F44302A14B7F}" presName="Name37" presStyleLbl="parChTrans1D4" presStyleIdx="2" presStyleCnt="43"/>
      <dgm:spPr/>
    </dgm:pt>
    <dgm:pt modelId="{13A67F39-8E6D-48FC-90CF-9DB4CB19E5AB}" type="pres">
      <dgm:prSet presAssocID="{09FB7F27-C331-49DE-A8AB-43B7E50C857E}" presName="hierRoot2" presStyleCnt="0">
        <dgm:presLayoutVars>
          <dgm:hierBranch val="init"/>
        </dgm:presLayoutVars>
      </dgm:prSet>
      <dgm:spPr/>
    </dgm:pt>
    <dgm:pt modelId="{A3EDC222-096E-4A32-94F5-70F74F5C54FF}" type="pres">
      <dgm:prSet presAssocID="{09FB7F27-C331-49DE-A8AB-43B7E50C857E}" presName="rootComposite" presStyleCnt="0"/>
      <dgm:spPr/>
    </dgm:pt>
    <dgm:pt modelId="{5B685743-E41E-4551-AA5F-FF5957444B3D}" type="pres">
      <dgm:prSet presAssocID="{09FB7F27-C331-49DE-A8AB-43B7E50C857E}" presName="rootText" presStyleLbl="node4" presStyleIdx="2" presStyleCnt="43">
        <dgm:presLayoutVars>
          <dgm:chPref val="3"/>
        </dgm:presLayoutVars>
      </dgm:prSet>
      <dgm:spPr/>
    </dgm:pt>
    <dgm:pt modelId="{64A4E93D-3800-4FB2-A887-317DCE1DBB75}" type="pres">
      <dgm:prSet presAssocID="{09FB7F27-C331-49DE-A8AB-43B7E50C857E}" presName="rootConnector" presStyleLbl="node4" presStyleIdx="2" presStyleCnt="43"/>
      <dgm:spPr/>
    </dgm:pt>
    <dgm:pt modelId="{96D4DDA4-6C66-4464-A82E-09A18FFE5A08}" type="pres">
      <dgm:prSet presAssocID="{09FB7F27-C331-49DE-A8AB-43B7E50C857E}" presName="hierChild4" presStyleCnt="0"/>
      <dgm:spPr/>
    </dgm:pt>
    <dgm:pt modelId="{BDF96E68-AA32-44F0-BB10-E2DBA8DBAD85}" type="pres">
      <dgm:prSet presAssocID="{09FB7F27-C331-49DE-A8AB-43B7E50C857E}" presName="hierChild5" presStyleCnt="0"/>
      <dgm:spPr/>
    </dgm:pt>
    <dgm:pt modelId="{1243A2ED-6867-4C27-AB61-53F664A8C76D}" type="pres">
      <dgm:prSet presAssocID="{B5CFF75D-DE09-4738-A357-EEFA5B932DF5}" presName="Name37" presStyleLbl="parChTrans1D4" presStyleIdx="3" presStyleCnt="43"/>
      <dgm:spPr/>
    </dgm:pt>
    <dgm:pt modelId="{FB777C5C-A44E-4047-AB51-DC3C1935AD09}" type="pres">
      <dgm:prSet presAssocID="{02F0647C-2A3A-47F5-AB4F-8993C1EBAAE8}" presName="hierRoot2" presStyleCnt="0">
        <dgm:presLayoutVars>
          <dgm:hierBranch val="init"/>
        </dgm:presLayoutVars>
      </dgm:prSet>
      <dgm:spPr/>
    </dgm:pt>
    <dgm:pt modelId="{4091143B-E045-4A20-A3E9-1CFC656A8676}" type="pres">
      <dgm:prSet presAssocID="{02F0647C-2A3A-47F5-AB4F-8993C1EBAAE8}" presName="rootComposite" presStyleCnt="0"/>
      <dgm:spPr/>
    </dgm:pt>
    <dgm:pt modelId="{13B002CD-C0F7-40F4-9619-77DD9F425D0E}" type="pres">
      <dgm:prSet presAssocID="{02F0647C-2A3A-47F5-AB4F-8993C1EBAAE8}" presName="rootText" presStyleLbl="node4" presStyleIdx="3" presStyleCnt="43">
        <dgm:presLayoutVars>
          <dgm:chPref val="3"/>
        </dgm:presLayoutVars>
      </dgm:prSet>
      <dgm:spPr/>
    </dgm:pt>
    <dgm:pt modelId="{57B6BAC7-A945-4557-B727-696942450599}" type="pres">
      <dgm:prSet presAssocID="{02F0647C-2A3A-47F5-AB4F-8993C1EBAAE8}" presName="rootConnector" presStyleLbl="node4" presStyleIdx="3" presStyleCnt="43"/>
      <dgm:spPr/>
    </dgm:pt>
    <dgm:pt modelId="{4E85704A-38A1-47DF-9819-F187168CC26D}" type="pres">
      <dgm:prSet presAssocID="{02F0647C-2A3A-47F5-AB4F-8993C1EBAAE8}" presName="hierChild4" presStyleCnt="0"/>
      <dgm:spPr/>
    </dgm:pt>
    <dgm:pt modelId="{49E8AD8C-8B33-4C82-8E4E-62BB8FE746F0}" type="pres">
      <dgm:prSet presAssocID="{02F0647C-2A3A-47F5-AB4F-8993C1EBAAE8}" presName="hierChild5" presStyleCnt="0"/>
      <dgm:spPr/>
    </dgm:pt>
    <dgm:pt modelId="{B57DEA45-51E8-4ABD-82F4-292FCCCAE1AE}" type="pres">
      <dgm:prSet presAssocID="{4AE82C8B-2E30-419E-A108-96C8CBEDDE7F}" presName="Name37" presStyleLbl="parChTrans1D4" presStyleIdx="4" presStyleCnt="43"/>
      <dgm:spPr/>
    </dgm:pt>
    <dgm:pt modelId="{98E588E1-9897-415A-8450-78289C42245E}" type="pres">
      <dgm:prSet presAssocID="{7638FD22-1BA6-4E66-9B4B-C2746930B570}" presName="hierRoot2" presStyleCnt="0">
        <dgm:presLayoutVars>
          <dgm:hierBranch val="init"/>
        </dgm:presLayoutVars>
      </dgm:prSet>
      <dgm:spPr/>
    </dgm:pt>
    <dgm:pt modelId="{ABF9DF9D-FC43-44D6-8DEF-3AE7577CAF54}" type="pres">
      <dgm:prSet presAssocID="{7638FD22-1BA6-4E66-9B4B-C2746930B570}" presName="rootComposite" presStyleCnt="0"/>
      <dgm:spPr/>
    </dgm:pt>
    <dgm:pt modelId="{C0B10C36-F32C-42DE-819E-9658469C5F4E}" type="pres">
      <dgm:prSet presAssocID="{7638FD22-1BA6-4E66-9B4B-C2746930B570}" presName="rootText" presStyleLbl="node4" presStyleIdx="4" presStyleCnt="43">
        <dgm:presLayoutVars>
          <dgm:chPref val="3"/>
        </dgm:presLayoutVars>
      </dgm:prSet>
      <dgm:spPr/>
    </dgm:pt>
    <dgm:pt modelId="{7B47ED26-2932-4F0B-9B9D-EA8BD1E908A8}" type="pres">
      <dgm:prSet presAssocID="{7638FD22-1BA6-4E66-9B4B-C2746930B570}" presName="rootConnector" presStyleLbl="node4" presStyleIdx="4" presStyleCnt="43"/>
      <dgm:spPr/>
    </dgm:pt>
    <dgm:pt modelId="{C5FD0023-3FA6-4605-9A19-E1DB51C92160}" type="pres">
      <dgm:prSet presAssocID="{7638FD22-1BA6-4E66-9B4B-C2746930B570}" presName="hierChild4" presStyleCnt="0"/>
      <dgm:spPr/>
    </dgm:pt>
    <dgm:pt modelId="{DC61A183-C2C4-4488-9241-8C086B3E59EA}" type="pres">
      <dgm:prSet presAssocID="{7638FD22-1BA6-4E66-9B4B-C2746930B570}" presName="hierChild5" presStyleCnt="0"/>
      <dgm:spPr/>
    </dgm:pt>
    <dgm:pt modelId="{A4FFBF66-1ECC-4CD8-B6F6-A953D72B0448}" type="pres">
      <dgm:prSet presAssocID="{F07FB2F5-30C9-4B1D-9ECB-8D9E39EEAAC7}" presName="Name37" presStyleLbl="parChTrans1D4" presStyleIdx="5" presStyleCnt="43"/>
      <dgm:spPr/>
    </dgm:pt>
    <dgm:pt modelId="{E4AB3563-6008-4838-94A8-B40E4A4F911A}" type="pres">
      <dgm:prSet presAssocID="{9D1EA96A-1834-4795-A0B8-52EFB9E856BB}" presName="hierRoot2" presStyleCnt="0">
        <dgm:presLayoutVars>
          <dgm:hierBranch val="init"/>
        </dgm:presLayoutVars>
      </dgm:prSet>
      <dgm:spPr/>
    </dgm:pt>
    <dgm:pt modelId="{D3B8E20F-C71E-4ECC-A9D1-650FBE121695}" type="pres">
      <dgm:prSet presAssocID="{9D1EA96A-1834-4795-A0B8-52EFB9E856BB}" presName="rootComposite" presStyleCnt="0"/>
      <dgm:spPr/>
    </dgm:pt>
    <dgm:pt modelId="{9A06C2BB-5CD0-42B8-90E9-91D87E664864}" type="pres">
      <dgm:prSet presAssocID="{9D1EA96A-1834-4795-A0B8-52EFB9E856BB}" presName="rootText" presStyleLbl="node4" presStyleIdx="5" presStyleCnt="43">
        <dgm:presLayoutVars>
          <dgm:chPref val="3"/>
        </dgm:presLayoutVars>
      </dgm:prSet>
      <dgm:spPr/>
    </dgm:pt>
    <dgm:pt modelId="{DB54F322-6B25-4DDB-ADBA-4B8F65CD5E03}" type="pres">
      <dgm:prSet presAssocID="{9D1EA96A-1834-4795-A0B8-52EFB9E856BB}" presName="rootConnector" presStyleLbl="node4" presStyleIdx="5" presStyleCnt="43"/>
      <dgm:spPr/>
    </dgm:pt>
    <dgm:pt modelId="{47C1A1BB-8E08-4B20-930D-883D3D467678}" type="pres">
      <dgm:prSet presAssocID="{9D1EA96A-1834-4795-A0B8-52EFB9E856BB}" presName="hierChild4" presStyleCnt="0"/>
      <dgm:spPr/>
    </dgm:pt>
    <dgm:pt modelId="{8AAAA6D5-1143-4FCF-9217-CAA931AAE3E6}" type="pres">
      <dgm:prSet presAssocID="{9D1EA96A-1834-4795-A0B8-52EFB9E856BB}" presName="hierChild5" presStyleCnt="0"/>
      <dgm:spPr/>
    </dgm:pt>
    <dgm:pt modelId="{E498A6CE-7E07-4034-89EB-B6434F38911A}" type="pres">
      <dgm:prSet presAssocID="{E314D203-754D-4025-A767-465EE6E93ABC}" presName="hierChild5" presStyleCnt="0"/>
      <dgm:spPr/>
    </dgm:pt>
    <dgm:pt modelId="{16835674-5865-499B-8B44-370CB888BF95}" type="pres">
      <dgm:prSet presAssocID="{E3453195-01FE-4B00-BD8B-FABFD8B98540}" presName="Name37" presStyleLbl="parChTrans1D3" presStyleIdx="1" presStyleCnt="10"/>
      <dgm:spPr/>
    </dgm:pt>
    <dgm:pt modelId="{A78C363F-2BBA-4D85-9D50-7A1049449A66}" type="pres">
      <dgm:prSet presAssocID="{A5FEF984-3212-4E0A-8F0B-1C3DE3F0A95A}" presName="hierRoot2" presStyleCnt="0">
        <dgm:presLayoutVars>
          <dgm:hierBranch val="init"/>
        </dgm:presLayoutVars>
      </dgm:prSet>
      <dgm:spPr/>
    </dgm:pt>
    <dgm:pt modelId="{D3F5C3FD-0BCE-4CB7-A9BC-26A44D41FDA1}" type="pres">
      <dgm:prSet presAssocID="{A5FEF984-3212-4E0A-8F0B-1C3DE3F0A95A}" presName="rootComposite" presStyleCnt="0"/>
      <dgm:spPr/>
    </dgm:pt>
    <dgm:pt modelId="{AB570D6B-ABEA-4B82-A4CC-0D15E21349D1}" type="pres">
      <dgm:prSet presAssocID="{A5FEF984-3212-4E0A-8F0B-1C3DE3F0A95A}" presName="rootText" presStyleLbl="node3" presStyleIdx="1" presStyleCnt="10">
        <dgm:presLayoutVars>
          <dgm:chPref val="3"/>
        </dgm:presLayoutVars>
      </dgm:prSet>
      <dgm:spPr/>
    </dgm:pt>
    <dgm:pt modelId="{A15EA05B-316A-4843-B4E3-91EE931F78BC}" type="pres">
      <dgm:prSet presAssocID="{A5FEF984-3212-4E0A-8F0B-1C3DE3F0A95A}" presName="rootConnector" presStyleLbl="node3" presStyleIdx="1" presStyleCnt="10"/>
      <dgm:spPr/>
    </dgm:pt>
    <dgm:pt modelId="{2EE8BF59-A244-48D8-ABC9-D81418741EC8}" type="pres">
      <dgm:prSet presAssocID="{A5FEF984-3212-4E0A-8F0B-1C3DE3F0A95A}" presName="hierChild4" presStyleCnt="0"/>
      <dgm:spPr/>
    </dgm:pt>
    <dgm:pt modelId="{30C159A3-F2C3-412E-9E53-8142EAF2F8C7}" type="pres">
      <dgm:prSet presAssocID="{37820D63-5332-473E-8B26-26463AE03DF9}" presName="Name37" presStyleLbl="parChTrans1D4" presStyleIdx="6" presStyleCnt="43"/>
      <dgm:spPr/>
    </dgm:pt>
    <dgm:pt modelId="{0FA49482-1498-41B1-B3B8-0CE0F2AC5EF8}" type="pres">
      <dgm:prSet presAssocID="{2D9DB05D-2EC2-4CED-AF64-17DF6FE7BF85}" presName="hierRoot2" presStyleCnt="0">
        <dgm:presLayoutVars>
          <dgm:hierBranch val="init"/>
        </dgm:presLayoutVars>
      </dgm:prSet>
      <dgm:spPr/>
    </dgm:pt>
    <dgm:pt modelId="{4B84F1C3-24C7-4DAF-9D26-169E8052FA9A}" type="pres">
      <dgm:prSet presAssocID="{2D9DB05D-2EC2-4CED-AF64-17DF6FE7BF85}" presName="rootComposite" presStyleCnt="0"/>
      <dgm:spPr/>
    </dgm:pt>
    <dgm:pt modelId="{30C42508-A1E0-45F0-868E-4DDE3C7E4C73}" type="pres">
      <dgm:prSet presAssocID="{2D9DB05D-2EC2-4CED-AF64-17DF6FE7BF85}" presName="rootText" presStyleLbl="node4" presStyleIdx="6" presStyleCnt="43">
        <dgm:presLayoutVars>
          <dgm:chPref val="3"/>
        </dgm:presLayoutVars>
      </dgm:prSet>
      <dgm:spPr/>
    </dgm:pt>
    <dgm:pt modelId="{6B4FF25D-A70A-416C-8DFF-D68D84651E6F}" type="pres">
      <dgm:prSet presAssocID="{2D9DB05D-2EC2-4CED-AF64-17DF6FE7BF85}" presName="rootConnector" presStyleLbl="node4" presStyleIdx="6" presStyleCnt="43"/>
      <dgm:spPr/>
    </dgm:pt>
    <dgm:pt modelId="{2398514B-1610-4C95-9C10-0CE681572A1E}" type="pres">
      <dgm:prSet presAssocID="{2D9DB05D-2EC2-4CED-AF64-17DF6FE7BF85}" presName="hierChild4" presStyleCnt="0"/>
      <dgm:spPr/>
    </dgm:pt>
    <dgm:pt modelId="{574494BA-1EF9-4692-8804-F41E135E6809}" type="pres">
      <dgm:prSet presAssocID="{2D9DB05D-2EC2-4CED-AF64-17DF6FE7BF85}" presName="hierChild5" presStyleCnt="0"/>
      <dgm:spPr/>
    </dgm:pt>
    <dgm:pt modelId="{8916EF69-BD2E-4003-9E4F-D2A06B173D7F}" type="pres">
      <dgm:prSet presAssocID="{469E282B-FED7-4D51-B3E1-90985F898139}" presName="Name37" presStyleLbl="parChTrans1D4" presStyleIdx="7" presStyleCnt="43"/>
      <dgm:spPr/>
    </dgm:pt>
    <dgm:pt modelId="{EF21E613-E9B0-43EA-BE43-8EC58349720C}" type="pres">
      <dgm:prSet presAssocID="{3ABD8F52-4524-4FD8-B036-CFFC463DC43D}" presName="hierRoot2" presStyleCnt="0">
        <dgm:presLayoutVars>
          <dgm:hierBranch val="init"/>
        </dgm:presLayoutVars>
      </dgm:prSet>
      <dgm:spPr/>
    </dgm:pt>
    <dgm:pt modelId="{298E94CE-8E74-44D8-9640-68708587594C}" type="pres">
      <dgm:prSet presAssocID="{3ABD8F52-4524-4FD8-B036-CFFC463DC43D}" presName="rootComposite" presStyleCnt="0"/>
      <dgm:spPr/>
    </dgm:pt>
    <dgm:pt modelId="{E44E2617-7ABA-4A0A-9461-8D1B2FBD541B}" type="pres">
      <dgm:prSet presAssocID="{3ABD8F52-4524-4FD8-B036-CFFC463DC43D}" presName="rootText" presStyleLbl="node4" presStyleIdx="7" presStyleCnt="43">
        <dgm:presLayoutVars>
          <dgm:chPref val="3"/>
        </dgm:presLayoutVars>
      </dgm:prSet>
      <dgm:spPr/>
    </dgm:pt>
    <dgm:pt modelId="{888969B7-B60A-41ED-99BA-D7A2DE1F126E}" type="pres">
      <dgm:prSet presAssocID="{3ABD8F52-4524-4FD8-B036-CFFC463DC43D}" presName="rootConnector" presStyleLbl="node4" presStyleIdx="7" presStyleCnt="43"/>
      <dgm:spPr/>
    </dgm:pt>
    <dgm:pt modelId="{4CDB3DF8-014A-4DDD-9332-26D5F4CB4AC2}" type="pres">
      <dgm:prSet presAssocID="{3ABD8F52-4524-4FD8-B036-CFFC463DC43D}" presName="hierChild4" presStyleCnt="0"/>
      <dgm:spPr/>
    </dgm:pt>
    <dgm:pt modelId="{1EB46A0F-D6EC-4892-9AB9-ABA9F79B5DCA}" type="pres">
      <dgm:prSet presAssocID="{3ABD8F52-4524-4FD8-B036-CFFC463DC43D}" presName="hierChild5" presStyleCnt="0"/>
      <dgm:spPr/>
    </dgm:pt>
    <dgm:pt modelId="{6E10E929-FAC6-4F09-AB8A-4D291DAB9F73}" type="pres">
      <dgm:prSet presAssocID="{29ED50A1-6F0D-4059-9CB7-373498BDBDC2}" presName="Name37" presStyleLbl="parChTrans1D4" presStyleIdx="8" presStyleCnt="43"/>
      <dgm:spPr/>
    </dgm:pt>
    <dgm:pt modelId="{61E5307F-C254-4345-A09E-8D3FF9426A5D}" type="pres">
      <dgm:prSet presAssocID="{1877DA27-27C5-4114-9DA8-8C59F6B42FB5}" presName="hierRoot2" presStyleCnt="0">
        <dgm:presLayoutVars>
          <dgm:hierBranch val="init"/>
        </dgm:presLayoutVars>
      </dgm:prSet>
      <dgm:spPr/>
    </dgm:pt>
    <dgm:pt modelId="{778B74E9-A814-4AF6-A7D6-E5D1ACBBDD05}" type="pres">
      <dgm:prSet presAssocID="{1877DA27-27C5-4114-9DA8-8C59F6B42FB5}" presName="rootComposite" presStyleCnt="0"/>
      <dgm:spPr/>
    </dgm:pt>
    <dgm:pt modelId="{DBF73033-0985-498C-96D3-B21E335C8F4F}" type="pres">
      <dgm:prSet presAssocID="{1877DA27-27C5-4114-9DA8-8C59F6B42FB5}" presName="rootText" presStyleLbl="node4" presStyleIdx="8" presStyleCnt="43">
        <dgm:presLayoutVars>
          <dgm:chPref val="3"/>
        </dgm:presLayoutVars>
      </dgm:prSet>
      <dgm:spPr/>
    </dgm:pt>
    <dgm:pt modelId="{B3FFE651-3FAE-4338-B689-34B870251757}" type="pres">
      <dgm:prSet presAssocID="{1877DA27-27C5-4114-9DA8-8C59F6B42FB5}" presName="rootConnector" presStyleLbl="node4" presStyleIdx="8" presStyleCnt="43"/>
      <dgm:spPr/>
    </dgm:pt>
    <dgm:pt modelId="{1F0CF650-7C9C-4E8F-BB69-0EF1F103AD8C}" type="pres">
      <dgm:prSet presAssocID="{1877DA27-27C5-4114-9DA8-8C59F6B42FB5}" presName="hierChild4" presStyleCnt="0"/>
      <dgm:spPr/>
    </dgm:pt>
    <dgm:pt modelId="{ED2637D1-F842-42CF-A0F7-4F6AA0860C20}" type="pres">
      <dgm:prSet presAssocID="{1877DA27-27C5-4114-9DA8-8C59F6B42FB5}" presName="hierChild5" presStyleCnt="0"/>
      <dgm:spPr/>
    </dgm:pt>
    <dgm:pt modelId="{3BC33851-F0C0-4E0F-AD83-65E1E961C99B}" type="pres">
      <dgm:prSet presAssocID="{FAA40E20-3033-4CC5-91D9-80BE673FFDFF}" presName="Name37" presStyleLbl="parChTrans1D4" presStyleIdx="9" presStyleCnt="43"/>
      <dgm:spPr/>
    </dgm:pt>
    <dgm:pt modelId="{E1859F4E-7EC5-40E6-A9A8-9C0F675DFA76}" type="pres">
      <dgm:prSet presAssocID="{85529CA3-9A42-4A43-9B7C-3B9F8A56D097}" presName="hierRoot2" presStyleCnt="0">
        <dgm:presLayoutVars>
          <dgm:hierBranch val="init"/>
        </dgm:presLayoutVars>
      </dgm:prSet>
      <dgm:spPr/>
    </dgm:pt>
    <dgm:pt modelId="{1278363A-5F6E-49EA-A2EF-B3429FB95F6F}" type="pres">
      <dgm:prSet presAssocID="{85529CA3-9A42-4A43-9B7C-3B9F8A56D097}" presName="rootComposite" presStyleCnt="0"/>
      <dgm:spPr/>
    </dgm:pt>
    <dgm:pt modelId="{D3F37AA9-B747-4F33-9CA2-57D9F24FF5D3}" type="pres">
      <dgm:prSet presAssocID="{85529CA3-9A42-4A43-9B7C-3B9F8A56D097}" presName="rootText" presStyleLbl="node4" presStyleIdx="9" presStyleCnt="43">
        <dgm:presLayoutVars>
          <dgm:chPref val="3"/>
        </dgm:presLayoutVars>
      </dgm:prSet>
      <dgm:spPr/>
    </dgm:pt>
    <dgm:pt modelId="{51E9B244-CF3A-4787-800A-53FB38273554}" type="pres">
      <dgm:prSet presAssocID="{85529CA3-9A42-4A43-9B7C-3B9F8A56D097}" presName="rootConnector" presStyleLbl="node4" presStyleIdx="9" presStyleCnt="43"/>
      <dgm:spPr/>
    </dgm:pt>
    <dgm:pt modelId="{456F6788-F860-45D4-8857-B3108B8FDDB9}" type="pres">
      <dgm:prSet presAssocID="{85529CA3-9A42-4A43-9B7C-3B9F8A56D097}" presName="hierChild4" presStyleCnt="0"/>
      <dgm:spPr/>
    </dgm:pt>
    <dgm:pt modelId="{76A1FCBA-3903-4B20-BBC2-82FD9762D27A}" type="pres">
      <dgm:prSet presAssocID="{85529CA3-9A42-4A43-9B7C-3B9F8A56D097}" presName="hierChild5" presStyleCnt="0"/>
      <dgm:spPr/>
    </dgm:pt>
    <dgm:pt modelId="{DAE2E9FA-199E-4A6B-9C71-F65B797F771E}" type="pres">
      <dgm:prSet presAssocID="{9AEAE83E-1591-4923-825C-9DE836E6132E}" presName="Name37" presStyleLbl="parChTrans1D4" presStyleIdx="10" presStyleCnt="43"/>
      <dgm:spPr/>
    </dgm:pt>
    <dgm:pt modelId="{911E0B67-9794-4688-A90C-69C5584152F3}" type="pres">
      <dgm:prSet presAssocID="{CF02BD35-43B6-4DD1-AF3C-CEC248B4C6B5}" presName="hierRoot2" presStyleCnt="0">
        <dgm:presLayoutVars>
          <dgm:hierBranch val="init"/>
        </dgm:presLayoutVars>
      </dgm:prSet>
      <dgm:spPr/>
    </dgm:pt>
    <dgm:pt modelId="{3B9B3526-30C6-4B66-81CF-E84016B4BF75}" type="pres">
      <dgm:prSet presAssocID="{CF02BD35-43B6-4DD1-AF3C-CEC248B4C6B5}" presName="rootComposite" presStyleCnt="0"/>
      <dgm:spPr/>
    </dgm:pt>
    <dgm:pt modelId="{EFBB7DAA-51F8-4661-8E6E-87DF06252163}" type="pres">
      <dgm:prSet presAssocID="{CF02BD35-43B6-4DD1-AF3C-CEC248B4C6B5}" presName="rootText" presStyleLbl="node4" presStyleIdx="10" presStyleCnt="43">
        <dgm:presLayoutVars>
          <dgm:chPref val="3"/>
        </dgm:presLayoutVars>
      </dgm:prSet>
      <dgm:spPr/>
    </dgm:pt>
    <dgm:pt modelId="{5B706E9F-A258-47A4-B062-30EBA684AD49}" type="pres">
      <dgm:prSet presAssocID="{CF02BD35-43B6-4DD1-AF3C-CEC248B4C6B5}" presName="rootConnector" presStyleLbl="node4" presStyleIdx="10" presStyleCnt="43"/>
      <dgm:spPr/>
    </dgm:pt>
    <dgm:pt modelId="{A446ABA8-0F74-4E54-A1CD-BAF4382102E2}" type="pres">
      <dgm:prSet presAssocID="{CF02BD35-43B6-4DD1-AF3C-CEC248B4C6B5}" presName="hierChild4" presStyleCnt="0"/>
      <dgm:spPr/>
    </dgm:pt>
    <dgm:pt modelId="{DA559EE4-1CBE-4FA6-95D2-0A257A65F375}" type="pres">
      <dgm:prSet presAssocID="{CF02BD35-43B6-4DD1-AF3C-CEC248B4C6B5}" presName="hierChild5" presStyleCnt="0"/>
      <dgm:spPr/>
    </dgm:pt>
    <dgm:pt modelId="{020280FC-46E2-46FD-905F-E5EB07D50E84}" type="pres">
      <dgm:prSet presAssocID="{E3998E79-E925-40D3-A969-B644F381C062}" presName="Name37" presStyleLbl="parChTrans1D4" presStyleIdx="11" presStyleCnt="43"/>
      <dgm:spPr/>
    </dgm:pt>
    <dgm:pt modelId="{3D4533C0-92F3-4EF9-8141-3414FFF9C1DF}" type="pres">
      <dgm:prSet presAssocID="{F30EE835-B118-4307-B183-4FF6D458476C}" presName="hierRoot2" presStyleCnt="0">
        <dgm:presLayoutVars>
          <dgm:hierBranch val="init"/>
        </dgm:presLayoutVars>
      </dgm:prSet>
      <dgm:spPr/>
    </dgm:pt>
    <dgm:pt modelId="{1F3FB0FA-15DE-41CD-AF3D-75DF3D0E94D0}" type="pres">
      <dgm:prSet presAssocID="{F30EE835-B118-4307-B183-4FF6D458476C}" presName="rootComposite" presStyleCnt="0"/>
      <dgm:spPr/>
    </dgm:pt>
    <dgm:pt modelId="{F4C5AFCC-4785-45EF-903B-5EF39D98BDCE}" type="pres">
      <dgm:prSet presAssocID="{F30EE835-B118-4307-B183-4FF6D458476C}" presName="rootText" presStyleLbl="node4" presStyleIdx="11" presStyleCnt="43">
        <dgm:presLayoutVars>
          <dgm:chPref val="3"/>
        </dgm:presLayoutVars>
      </dgm:prSet>
      <dgm:spPr/>
    </dgm:pt>
    <dgm:pt modelId="{E25EF407-2C38-4A2C-99D3-0EBF7E7025C6}" type="pres">
      <dgm:prSet presAssocID="{F30EE835-B118-4307-B183-4FF6D458476C}" presName="rootConnector" presStyleLbl="node4" presStyleIdx="11" presStyleCnt="43"/>
      <dgm:spPr/>
    </dgm:pt>
    <dgm:pt modelId="{8711E91C-8877-4421-9915-AAE8A63A17E7}" type="pres">
      <dgm:prSet presAssocID="{F30EE835-B118-4307-B183-4FF6D458476C}" presName="hierChild4" presStyleCnt="0"/>
      <dgm:spPr/>
    </dgm:pt>
    <dgm:pt modelId="{2E42DD12-5899-45FC-BC09-9231E1EE2BE8}" type="pres">
      <dgm:prSet presAssocID="{F30EE835-B118-4307-B183-4FF6D458476C}" presName="hierChild5" presStyleCnt="0"/>
      <dgm:spPr/>
    </dgm:pt>
    <dgm:pt modelId="{3B987527-EF1E-4CA8-A791-20991EB68027}" type="pres">
      <dgm:prSet presAssocID="{F271EFBB-5AE1-4872-9F90-E2D1728E6ACF}" presName="Name37" presStyleLbl="parChTrans1D4" presStyleIdx="12" presStyleCnt="43"/>
      <dgm:spPr/>
    </dgm:pt>
    <dgm:pt modelId="{9E4C7569-0365-4150-B117-74EE98850E2D}" type="pres">
      <dgm:prSet presAssocID="{BF993D59-62DB-4FFD-BA21-1F2311439E82}" presName="hierRoot2" presStyleCnt="0">
        <dgm:presLayoutVars>
          <dgm:hierBranch val="init"/>
        </dgm:presLayoutVars>
      </dgm:prSet>
      <dgm:spPr/>
    </dgm:pt>
    <dgm:pt modelId="{4DE06DF1-9198-4D79-8ECF-88F6F8DBF938}" type="pres">
      <dgm:prSet presAssocID="{BF993D59-62DB-4FFD-BA21-1F2311439E82}" presName="rootComposite" presStyleCnt="0"/>
      <dgm:spPr/>
    </dgm:pt>
    <dgm:pt modelId="{A7D591A2-8A0F-4EE4-BB2E-5392273BE99B}" type="pres">
      <dgm:prSet presAssocID="{BF993D59-62DB-4FFD-BA21-1F2311439E82}" presName="rootText" presStyleLbl="node4" presStyleIdx="12" presStyleCnt="43">
        <dgm:presLayoutVars>
          <dgm:chPref val="3"/>
        </dgm:presLayoutVars>
      </dgm:prSet>
      <dgm:spPr/>
    </dgm:pt>
    <dgm:pt modelId="{89BD522D-35B2-49FA-8C85-B2A85074509F}" type="pres">
      <dgm:prSet presAssocID="{BF993D59-62DB-4FFD-BA21-1F2311439E82}" presName="rootConnector" presStyleLbl="node4" presStyleIdx="12" presStyleCnt="43"/>
      <dgm:spPr/>
    </dgm:pt>
    <dgm:pt modelId="{163276E4-E40E-465D-BE98-59E5D03D50B1}" type="pres">
      <dgm:prSet presAssocID="{BF993D59-62DB-4FFD-BA21-1F2311439E82}" presName="hierChild4" presStyleCnt="0"/>
      <dgm:spPr/>
    </dgm:pt>
    <dgm:pt modelId="{12558078-2432-42A4-BCF4-F5B34D7C1690}" type="pres">
      <dgm:prSet presAssocID="{BF993D59-62DB-4FFD-BA21-1F2311439E82}" presName="hierChild5" presStyleCnt="0"/>
      <dgm:spPr/>
    </dgm:pt>
    <dgm:pt modelId="{10AC5758-0A8D-4B0E-AB9A-7E69A7847C0A}" type="pres">
      <dgm:prSet presAssocID="{9584C39F-F08B-4682-AD22-2985B14C3965}" presName="Name37" presStyleLbl="parChTrans1D4" presStyleIdx="13" presStyleCnt="43"/>
      <dgm:spPr/>
    </dgm:pt>
    <dgm:pt modelId="{A8119B0A-C196-4EE2-9189-67AC7ED819C4}" type="pres">
      <dgm:prSet presAssocID="{ACBF33E4-A593-43D0-8AF0-F7C0A311705E}" presName="hierRoot2" presStyleCnt="0">
        <dgm:presLayoutVars>
          <dgm:hierBranch val="init"/>
        </dgm:presLayoutVars>
      </dgm:prSet>
      <dgm:spPr/>
    </dgm:pt>
    <dgm:pt modelId="{6B5C0A6A-0B0C-4D75-80A8-43E0B1E62F8A}" type="pres">
      <dgm:prSet presAssocID="{ACBF33E4-A593-43D0-8AF0-F7C0A311705E}" presName="rootComposite" presStyleCnt="0"/>
      <dgm:spPr/>
    </dgm:pt>
    <dgm:pt modelId="{41474D7B-636C-4C48-89EE-6EF31198F6C2}" type="pres">
      <dgm:prSet presAssocID="{ACBF33E4-A593-43D0-8AF0-F7C0A311705E}" presName="rootText" presStyleLbl="node4" presStyleIdx="13" presStyleCnt="43">
        <dgm:presLayoutVars>
          <dgm:chPref val="3"/>
        </dgm:presLayoutVars>
      </dgm:prSet>
      <dgm:spPr/>
    </dgm:pt>
    <dgm:pt modelId="{A0E030A4-2049-4097-838F-C4E97AE418DE}" type="pres">
      <dgm:prSet presAssocID="{ACBF33E4-A593-43D0-8AF0-F7C0A311705E}" presName="rootConnector" presStyleLbl="node4" presStyleIdx="13" presStyleCnt="43"/>
      <dgm:spPr/>
    </dgm:pt>
    <dgm:pt modelId="{E985C390-05B0-4739-9212-AD3CD849128B}" type="pres">
      <dgm:prSet presAssocID="{ACBF33E4-A593-43D0-8AF0-F7C0A311705E}" presName="hierChild4" presStyleCnt="0"/>
      <dgm:spPr/>
    </dgm:pt>
    <dgm:pt modelId="{4934ADBF-EB73-48C2-B8CE-1FBAD8AE41AD}" type="pres">
      <dgm:prSet presAssocID="{ACBF33E4-A593-43D0-8AF0-F7C0A311705E}" presName="hierChild5" presStyleCnt="0"/>
      <dgm:spPr/>
    </dgm:pt>
    <dgm:pt modelId="{E56B3AF1-C70F-4A02-AEBE-6555380F5AC4}" type="pres">
      <dgm:prSet presAssocID="{1BD58822-4782-4D85-9AB3-A4C73959D451}" presName="Name37" presStyleLbl="parChTrans1D4" presStyleIdx="14" presStyleCnt="43"/>
      <dgm:spPr/>
    </dgm:pt>
    <dgm:pt modelId="{6AE8FFDC-D75B-4CE1-A825-5A6A2331D62B}" type="pres">
      <dgm:prSet presAssocID="{C5C35077-22FD-4242-BD70-B74143181F78}" presName="hierRoot2" presStyleCnt="0">
        <dgm:presLayoutVars>
          <dgm:hierBranch val="init"/>
        </dgm:presLayoutVars>
      </dgm:prSet>
      <dgm:spPr/>
    </dgm:pt>
    <dgm:pt modelId="{6B6C19CB-E96C-466E-A6DF-8AAFA45FB628}" type="pres">
      <dgm:prSet presAssocID="{C5C35077-22FD-4242-BD70-B74143181F78}" presName="rootComposite" presStyleCnt="0"/>
      <dgm:spPr/>
    </dgm:pt>
    <dgm:pt modelId="{E9F415F7-1411-48B2-B991-F4CE9BE930D2}" type="pres">
      <dgm:prSet presAssocID="{C5C35077-22FD-4242-BD70-B74143181F78}" presName="rootText" presStyleLbl="node4" presStyleIdx="14" presStyleCnt="43">
        <dgm:presLayoutVars>
          <dgm:chPref val="3"/>
        </dgm:presLayoutVars>
      </dgm:prSet>
      <dgm:spPr/>
    </dgm:pt>
    <dgm:pt modelId="{D1B0BCF4-75C6-4352-8CC2-DE9CAF8357C3}" type="pres">
      <dgm:prSet presAssocID="{C5C35077-22FD-4242-BD70-B74143181F78}" presName="rootConnector" presStyleLbl="node4" presStyleIdx="14" presStyleCnt="43"/>
      <dgm:spPr/>
    </dgm:pt>
    <dgm:pt modelId="{C3D45E8E-1AF5-4735-B4DB-7290B142F060}" type="pres">
      <dgm:prSet presAssocID="{C5C35077-22FD-4242-BD70-B74143181F78}" presName="hierChild4" presStyleCnt="0"/>
      <dgm:spPr/>
    </dgm:pt>
    <dgm:pt modelId="{39931F0C-0915-40C3-87B6-4B5C99AC451B}" type="pres">
      <dgm:prSet presAssocID="{C5C35077-22FD-4242-BD70-B74143181F78}" presName="hierChild5" presStyleCnt="0"/>
      <dgm:spPr/>
    </dgm:pt>
    <dgm:pt modelId="{E0F9A652-1A9D-4158-B275-D950D9F8D78A}" type="pres">
      <dgm:prSet presAssocID="{7C3C4883-7381-4BAB-8F7A-D9767E6624F8}" presName="Name37" presStyleLbl="parChTrans1D4" presStyleIdx="15" presStyleCnt="43"/>
      <dgm:spPr/>
    </dgm:pt>
    <dgm:pt modelId="{739265B1-A6D4-49AF-8790-90EFCB013467}" type="pres">
      <dgm:prSet presAssocID="{C6E1F457-C1A2-4F65-A58C-A005D8298955}" presName="hierRoot2" presStyleCnt="0">
        <dgm:presLayoutVars>
          <dgm:hierBranch val="init"/>
        </dgm:presLayoutVars>
      </dgm:prSet>
      <dgm:spPr/>
    </dgm:pt>
    <dgm:pt modelId="{FE05C0BF-D74B-49F7-9C9D-59E683C9D773}" type="pres">
      <dgm:prSet presAssocID="{C6E1F457-C1A2-4F65-A58C-A005D8298955}" presName="rootComposite" presStyleCnt="0"/>
      <dgm:spPr/>
    </dgm:pt>
    <dgm:pt modelId="{5F9478DE-7DE3-4776-8FB3-CB57F7CD73AC}" type="pres">
      <dgm:prSet presAssocID="{C6E1F457-C1A2-4F65-A58C-A005D8298955}" presName="rootText" presStyleLbl="node4" presStyleIdx="15" presStyleCnt="43">
        <dgm:presLayoutVars>
          <dgm:chPref val="3"/>
        </dgm:presLayoutVars>
      </dgm:prSet>
      <dgm:spPr/>
    </dgm:pt>
    <dgm:pt modelId="{DD636543-B748-4DBB-A33D-C8139CB0AE56}" type="pres">
      <dgm:prSet presAssocID="{C6E1F457-C1A2-4F65-A58C-A005D8298955}" presName="rootConnector" presStyleLbl="node4" presStyleIdx="15" presStyleCnt="43"/>
      <dgm:spPr/>
    </dgm:pt>
    <dgm:pt modelId="{D87D3F21-C47E-4FBE-95DC-E83673033D58}" type="pres">
      <dgm:prSet presAssocID="{C6E1F457-C1A2-4F65-A58C-A005D8298955}" presName="hierChild4" presStyleCnt="0"/>
      <dgm:spPr/>
    </dgm:pt>
    <dgm:pt modelId="{48F28A74-3E25-443F-A693-EA1D8192E099}" type="pres">
      <dgm:prSet presAssocID="{C6E1F457-C1A2-4F65-A58C-A005D8298955}" presName="hierChild5" presStyleCnt="0"/>
      <dgm:spPr/>
    </dgm:pt>
    <dgm:pt modelId="{1B65B509-140F-4078-B032-4DA6FB5C4A6B}" type="pres">
      <dgm:prSet presAssocID="{A5FEF984-3212-4E0A-8F0B-1C3DE3F0A95A}" presName="hierChild5" presStyleCnt="0"/>
      <dgm:spPr/>
    </dgm:pt>
    <dgm:pt modelId="{E7BE4BF8-D469-40EF-8FFE-44A27491D171}" type="pres">
      <dgm:prSet presAssocID="{1B25B8A8-97EE-4EE9-96BC-65AC2F9D94BD}" presName="hierChild5" presStyleCnt="0"/>
      <dgm:spPr/>
    </dgm:pt>
    <dgm:pt modelId="{E4C43D31-3679-41C0-9E3F-21899667EA2B}" type="pres">
      <dgm:prSet presAssocID="{E2DA49BE-6135-44FC-9A87-7E1719CB8D5A}" presName="Name37" presStyleLbl="parChTrans1D2" presStyleIdx="1" presStyleCnt="5"/>
      <dgm:spPr/>
    </dgm:pt>
    <dgm:pt modelId="{A3B726D8-EF4E-4E09-B7EB-5FE01338F75A}" type="pres">
      <dgm:prSet presAssocID="{58EE54DB-9383-4274-BB8E-F8E24789CE2C}" presName="hierRoot2" presStyleCnt="0">
        <dgm:presLayoutVars>
          <dgm:hierBranch val="init"/>
        </dgm:presLayoutVars>
      </dgm:prSet>
      <dgm:spPr/>
    </dgm:pt>
    <dgm:pt modelId="{55BB3A14-AF3A-443A-ACD3-9A6A9B51CAA8}" type="pres">
      <dgm:prSet presAssocID="{58EE54DB-9383-4274-BB8E-F8E24789CE2C}" presName="rootComposite" presStyleCnt="0"/>
      <dgm:spPr/>
    </dgm:pt>
    <dgm:pt modelId="{FCA81019-ABD3-445C-A0E6-EDF8D19FF188}" type="pres">
      <dgm:prSet presAssocID="{58EE54DB-9383-4274-BB8E-F8E24789CE2C}" presName="rootText" presStyleLbl="node2" presStyleIdx="1" presStyleCnt="5">
        <dgm:presLayoutVars>
          <dgm:chPref val="3"/>
        </dgm:presLayoutVars>
      </dgm:prSet>
      <dgm:spPr/>
    </dgm:pt>
    <dgm:pt modelId="{54D27F80-470E-48F8-824A-035374CF9EBD}" type="pres">
      <dgm:prSet presAssocID="{58EE54DB-9383-4274-BB8E-F8E24789CE2C}" presName="rootConnector" presStyleLbl="node2" presStyleIdx="1" presStyleCnt="5"/>
      <dgm:spPr/>
    </dgm:pt>
    <dgm:pt modelId="{A78EF299-A33E-4039-98A6-56F4372F963F}" type="pres">
      <dgm:prSet presAssocID="{58EE54DB-9383-4274-BB8E-F8E24789CE2C}" presName="hierChild4" presStyleCnt="0"/>
      <dgm:spPr/>
    </dgm:pt>
    <dgm:pt modelId="{5EAB618B-98F8-4598-B3C6-837C99F36C2C}" type="pres">
      <dgm:prSet presAssocID="{DE7C6481-390C-4C11-B684-9AF9C39DA8DD}" presName="Name37" presStyleLbl="parChTrans1D3" presStyleIdx="2" presStyleCnt="10"/>
      <dgm:spPr/>
    </dgm:pt>
    <dgm:pt modelId="{F4878D7E-ADE3-433A-80B9-506E109F83FE}" type="pres">
      <dgm:prSet presAssocID="{F636C1C1-99BB-4BBC-886B-4B0CDE6A87B5}" presName="hierRoot2" presStyleCnt="0">
        <dgm:presLayoutVars>
          <dgm:hierBranch val="init"/>
        </dgm:presLayoutVars>
      </dgm:prSet>
      <dgm:spPr/>
    </dgm:pt>
    <dgm:pt modelId="{2A6C3DDA-D153-4696-813D-9EA59B69F8ED}" type="pres">
      <dgm:prSet presAssocID="{F636C1C1-99BB-4BBC-886B-4B0CDE6A87B5}" presName="rootComposite" presStyleCnt="0"/>
      <dgm:spPr/>
    </dgm:pt>
    <dgm:pt modelId="{BC941373-69E0-4C4D-BD90-D3DF8A474821}" type="pres">
      <dgm:prSet presAssocID="{F636C1C1-99BB-4BBC-886B-4B0CDE6A87B5}" presName="rootText" presStyleLbl="node3" presStyleIdx="2" presStyleCnt="10">
        <dgm:presLayoutVars>
          <dgm:chPref val="3"/>
        </dgm:presLayoutVars>
      </dgm:prSet>
      <dgm:spPr/>
    </dgm:pt>
    <dgm:pt modelId="{01A90A65-EC05-42C3-A208-4EEB40134855}" type="pres">
      <dgm:prSet presAssocID="{F636C1C1-99BB-4BBC-886B-4B0CDE6A87B5}" presName="rootConnector" presStyleLbl="node3" presStyleIdx="2" presStyleCnt="10"/>
      <dgm:spPr/>
    </dgm:pt>
    <dgm:pt modelId="{7926AB34-4F0C-42D3-B8D4-E5253A9869AC}" type="pres">
      <dgm:prSet presAssocID="{F636C1C1-99BB-4BBC-886B-4B0CDE6A87B5}" presName="hierChild4" presStyleCnt="0"/>
      <dgm:spPr/>
    </dgm:pt>
    <dgm:pt modelId="{FDDA5E34-9885-4199-BA7A-DE7651303A63}" type="pres">
      <dgm:prSet presAssocID="{D2C47B9D-5D7E-41CA-8A20-8CA63B619B45}" presName="Name37" presStyleLbl="parChTrans1D4" presStyleIdx="16" presStyleCnt="43"/>
      <dgm:spPr/>
    </dgm:pt>
    <dgm:pt modelId="{64F678A9-E91E-47F7-906D-35B38A9ABC93}" type="pres">
      <dgm:prSet presAssocID="{2277F11F-2135-4008-882D-0AE66046AD73}" presName="hierRoot2" presStyleCnt="0">
        <dgm:presLayoutVars>
          <dgm:hierBranch val="init"/>
        </dgm:presLayoutVars>
      </dgm:prSet>
      <dgm:spPr/>
    </dgm:pt>
    <dgm:pt modelId="{650FF749-BF80-430C-8FD2-020DD190E70F}" type="pres">
      <dgm:prSet presAssocID="{2277F11F-2135-4008-882D-0AE66046AD73}" presName="rootComposite" presStyleCnt="0"/>
      <dgm:spPr/>
    </dgm:pt>
    <dgm:pt modelId="{EE316E9B-8E90-4AF8-8651-D41EB6A1C367}" type="pres">
      <dgm:prSet presAssocID="{2277F11F-2135-4008-882D-0AE66046AD73}" presName="rootText" presStyleLbl="node4" presStyleIdx="16" presStyleCnt="43">
        <dgm:presLayoutVars>
          <dgm:chPref val="3"/>
        </dgm:presLayoutVars>
      </dgm:prSet>
      <dgm:spPr/>
    </dgm:pt>
    <dgm:pt modelId="{46409535-A6A8-457C-AEAB-B4DD4AB43B65}" type="pres">
      <dgm:prSet presAssocID="{2277F11F-2135-4008-882D-0AE66046AD73}" presName="rootConnector" presStyleLbl="node4" presStyleIdx="16" presStyleCnt="43"/>
      <dgm:spPr/>
    </dgm:pt>
    <dgm:pt modelId="{F59EDBBA-5EA0-4931-9DE7-424598B18600}" type="pres">
      <dgm:prSet presAssocID="{2277F11F-2135-4008-882D-0AE66046AD73}" presName="hierChild4" presStyleCnt="0"/>
      <dgm:spPr/>
    </dgm:pt>
    <dgm:pt modelId="{98F74F63-2CA5-495A-85BC-E69865B007FB}" type="pres">
      <dgm:prSet presAssocID="{2277F11F-2135-4008-882D-0AE66046AD73}" presName="hierChild5" presStyleCnt="0"/>
      <dgm:spPr/>
    </dgm:pt>
    <dgm:pt modelId="{8E4EA47B-9DC5-4820-958B-73736D692637}" type="pres">
      <dgm:prSet presAssocID="{ADB39E3C-D807-4A12-A6BD-D3274B542A7A}" presName="Name37" presStyleLbl="parChTrans1D4" presStyleIdx="17" presStyleCnt="43"/>
      <dgm:spPr/>
    </dgm:pt>
    <dgm:pt modelId="{61BEC55E-A93A-4DB9-99DC-8171CD95DBBB}" type="pres">
      <dgm:prSet presAssocID="{145E83FD-B652-42B7-9C39-E632FD8B3420}" presName="hierRoot2" presStyleCnt="0">
        <dgm:presLayoutVars>
          <dgm:hierBranch val="init"/>
        </dgm:presLayoutVars>
      </dgm:prSet>
      <dgm:spPr/>
    </dgm:pt>
    <dgm:pt modelId="{B05A0B08-4B21-4591-AF6B-4215D99065C9}" type="pres">
      <dgm:prSet presAssocID="{145E83FD-B652-42B7-9C39-E632FD8B3420}" presName="rootComposite" presStyleCnt="0"/>
      <dgm:spPr/>
    </dgm:pt>
    <dgm:pt modelId="{17D2CF28-257C-4321-88C2-2C299414276A}" type="pres">
      <dgm:prSet presAssocID="{145E83FD-B652-42B7-9C39-E632FD8B3420}" presName="rootText" presStyleLbl="node4" presStyleIdx="17" presStyleCnt="43">
        <dgm:presLayoutVars>
          <dgm:chPref val="3"/>
        </dgm:presLayoutVars>
      </dgm:prSet>
      <dgm:spPr/>
    </dgm:pt>
    <dgm:pt modelId="{00E1F98C-DA6D-4EBF-83E5-3D4ABEB2BD8C}" type="pres">
      <dgm:prSet presAssocID="{145E83FD-B652-42B7-9C39-E632FD8B3420}" presName="rootConnector" presStyleLbl="node4" presStyleIdx="17" presStyleCnt="43"/>
      <dgm:spPr/>
    </dgm:pt>
    <dgm:pt modelId="{41BCD865-2195-4840-A298-A01FC17ACD9B}" type="pres">
      <dgm:prSet presAssocID="{145E83FD-B652-42B7-9C39-E632FD8B3420}" presName="hierChild4" presStyleCnt="0"/>
      <dgm:spPr/>
    </dgm:pt>
    <dgm:pt modelId="{E975DEFA-27C1-46E0-8F69-7739D3861728}" type="pres">
      <dgm:prSet presAssocID="{145E83FD-B652-42B7-9C39-E632FD8B3420}" presName="hierChild5" presStyleCnt="0"/>
      <dgm:spPr/>
    </dgm:pt>
    <dgm:pt modelId="{5B842FB2-8E2C-4671-92DD-CBD9CBAFB5DD}" type="pres">
      <dgm:prSet presAssocID="{0662AE43-FCB5-4C0E-AE86-1AC77A8C6AD8}" presName="Name37" presStyleLbl="parChTrans1D4" presStyleIdx="18" presStyleCnt="43"/>
      <dgm:spPr/>
    </dgm:pt>
    <dgm:pt modelId="{3F621B08-FF99-4D98-AD10-CDCE39B32B02}" type="pres">
      <dgm:prSet presAssocID="{8154586C-91AE-4550-8EC7-EB1A82DD46CA}" presName="hierRoot2" presStyleCnt="0">
        <dgm:presLayoutVars>
          <dgm:hierBranch val="init"/>
        </dgm:presLayoutVars>
      </dgm:prSet>
      <dgm:spPr/>
    </dgm:pt>
    <dgm:pt modelId="{729695F2-ADA3-4031-BADB-27358339D77E}" type="pres">
      <dgm:prSet presAssocID="{8154586C-91AE-4550-8EC7-EB1A82DD46CA}" presName="rootComposite" presStyleCnt="0"/>
      <dgm:spPr/>
    </dgm:pt>
    <dgm:pt modelId="{4748ECD8-87A6-4EFD-A597-03F0F01393E9}" type="pres">
      <dgm:prSet presAssocID="{8154586C-91AE-4550-8EC7-EB1A82DD46CA}" presName="rootText" presStyleLbl="node4" presStyleIdx="18" presStyleCnt="43">
        <dgm:presLayoutVars>
          <dgm:chPref val="3"/>
        </dgm:presLayoutVars>
      </dgm:prSet>
      <dgm:spPr/>
    </dgm:pt>
    <dgm:pt modelId="{415BA995-6BFE-46CB-B52F-08811950F10E}" type="pres">
      <dgm:prSet presAssocID="{8154586C-91AE-4550-8EC7-EB1A82DD46CA}" presName="rootConnector" presStyleLbl="node4" presStyleIdx="18" presStyleCnt="43"/>
      <dgm:spPr/>
    </dgm:pt>
    <dgm:pt modelId="{DB46EDA0-FD87-448B-9F1E-6EA67D918EA7}" type="pres">
      <dgm:prSet presAssocID="{8154586C-91AE-4550-8EC7-EB1A82DD46CA}" presName="hierChild4" presStyleCnt="0"/>
      <dgm:spPr/>
    </dgm:pt>
    <dgm:pt modelId="{9A6FC140-A9C3-4502-8A10-7033EB3915F3}" type="pres">
      <dgm:prSet presAssocID="{8154586C-91AE-4550-8EC7-EB1A82DD46CA}" presName="hierChild5" presStyleCnt="0"/>
      <dgm:spPr/>
    </dgm:pt>
    <dgm:pt modelId="{5E4FF77A-EC23-4728-ACAA-CF8DC990D0B5}" type="pres">
      <dgm:prSet presAssocID="{D0746920-8C63-4179-9BE1-7CCA50AA634A}" presName="Name37" presStyleLbl="parChTrans1D4" presStyleIdx="19" presStyleCnt="43"/>
      <dgm:spPr/>
    </dgm:pt>
    <dgm:pt modelId="{E9589DA2-2E73-45F8-8020-80548B238162}" type="pres">
      <dgm:prSet presAssocID="{766F5A8B-826F-408C-A3C2-BF0CAA0AB2BF}" presName="hierRoot2" presStyleCnt="0">
        <dgm:presLayoutVars>
          <dgm:hierBranch val="init"/>
        </dgm:presLayoutVars>
      </dgm:prSet>
      <dgm:spPr/>
    </dgm:pt>
    <dgm:pt modelId="{59F90DB0-121D-47CE-B94E-5452CB3CE88A}" type="pres">
      <dgm:prSet presAssocID="{766F5A8B-826F-408C-A3C2-BF0CAA0AB2BF}" presName="rootComposite" presStyleCnt="0"/>
      <dgm:spPr/>
    </dgm:pt>
    <dgm:pt modelId="{957795F1-DE1F-40E1-B4CF-4ECD4B054127}" type="pres">
      <dgm:prSet presAssocID="{766F5A8B-826F-408C-A3C2-BF0CAA0AB2BF}" presName="rootText" presStyleLbl="node4" presStyleIdx="19" presStyleCnt="43">
        <dgm:presLayoutVars>
          <dgm:chPref val="3"/>
        </dgm:presLayoutVars>
      </dgm:prSet>
      <dgm:spPr/>
    </dgm:pt>
    <dgm:pt modelId="{C8BD2636-0990-4B15-AF25-B44870411D96}" type="pres">
      <dgm:prSet presAssocID="{766F5A8B-826F-408C-A3C2-BF0CAA0AB2BF}" presName="rootConnector" presStyleLbl="node4" presStyleIdx="19" presStyleCnt="43"/>
      <dgm:spPr/>
    </dgm:pt>
    <dgm:pt modelId="{8264B8B5-D4C9-464B-BC11-2889BC12A33C}" type="pres">
      <dgm:prSet presAssocID="{766F5A8B-826F-408C-A3C2-BF0CAA0AB2BF}" presName="hierChild4" presStyleCnt="0"/>
      <dgm:spPr/>
    </dgm:pt>
    <dgm:pt modelId="{D2021245-447D-44A5-A9F1-D6CE2FA59611}" type="pres">
      <dgm:prSet presAssocID="{766F5A8B-826F-408C-A3C2-BF0CAA0AB2BF}" presName="hierChild5" presStyleCnt="0"/>
      <dgm:spPr/>
    </dgm:pt>
    <dgm:pt modelId="{8CF79A7A-0092-4DD1-A7F7-19885B6D153C}" type="pres">
      <dgm:prSet presAssocID="{F636C1C1-99BB-4BBC-886B-4B0CDE6A87B5}" presName="hierChild5" presStyleCnt="0"/>
      <dgm:spPr/>
    </dgm:pt>
    <dgm:pt modelId="{E7541827-1DE2-4120-B012-39124E47773E}" type="pres">
      <dgm:prSet presAssocID="{59BFDEFF-7927-4815-87BC-C3076197CB97}" presName="Name37" presStyleLbl="parChTrans1D3" presStyleIdx="3" presStyleCnt="10"/>
      <dgm:spPr/>
    </dgm:pt>
    <dgm:pt modelId="{8DA1CF71-E7E9-40BF-82B5-B586B6411063}" type="pres">
      <dgm:prSet presAssocID="{55AE0C0D-E39B-4A63-B250-F911A66CC16E}" presName="hierRoot2" presStyleCnt="0">
        <dgm:presLayoutVars>
          <dgm:hierBranch val="init"/>
        </dgm:presLayoutVars>
      </dgm:prSet>
      <dgm:spPr/>
    </dgm:pt>
    <dgm:pt modelId="{89F09DAA-DACB-4FC6-8225-F39E07A2D3EE}" type="pres">
      <dgm:prSet presAssocID="{55AE0C0D-E39B-4A63-B250-F911A66CC16E}" presName="rootComposite" presStyleCnt="0"/>
      <dgm:spPr/>
    </dgm:pt>
    <dgm:pt modelId="{603DBA54-0AC0-43E9-BA03-12D9A49E09BC}" type="pres">
      <dgm:prSet presAssocID="{55AE0C0D-E39B-4A63-B250-F911A66CC16E}" presName="rootText" presStyleLbl="node3" presStyleIdx="3" presStyleCnt="10">
        <dgm:presLayoutVars>
          <dgm:chPref val="3"/>
        </dgm:presLayoutVars>
      </dgm:prSet>
      <dgm:spPr/>
    </dgm:pt>
    <dgm:pt modelId="{99588EAC-70E6-4763-A525-4D575AE7AB9B}" type="pres">
      <dgm:prSet presAssocID="{55AE0C0D-E39B-4A63-B250-F911A66CC16E}" presName="rootConnector" presStyleLbl="node3" presStyleIdx="3" presStyleCnt="10"/>
      <dgm:spPr/>
    </dgm:pt>
    <dgm:pt modelId="{63A94C02-96A9-4E72-B28A-2B334AED1117}" type="pres">
      <dgm:prSet presAssocID="{55AE0C0D-E39B-4A63-B250-F911A66CC16E}" presName="hierChild4" presStyleCnt="0"/>
      <dgm:spPr/>
    </dgm:pt>
    <dgm:pt modelId="{A299E412-3E21-43C4-88D1-4E554F2B4F55}" type="pres">
      <dgm:prSet presAssocID="{E457FB54-7D62-4A05-BA52-76A2B595D590}" presName="Name37" presStyleLbl="parChTrans1D4" presStyleIdx="20" presStyleCnt="43"/>
      <dgm:spPr/>
    </dgm:pt>
    <dgm:pt modelId="{4BE05EDC-E791-41D4-B1CC-1F46DDBB3B78}" type="pres">
      <dgm:prSet presAssocID="{F142D6E0-D25A-4FC1-B04A-9D442ABE0FFB}" presName="hierRoot2" presStyleCnt="0">
        <dgm:presLayoutVars>
          <dgm:hierBranch val="init"/>
        </dgm:presLayoutVars>
      </dgm:prSet>
      <dgm:spPr/>
    </dgm:pt>
    <dgm:pt modelId="{20669001-0E78-40BD-8D4B-086E3A16C7D1}" type="pres">
      <dgm:prSet presAssocID="{F142D6E0-D25A-4FC1-B04A-9D442ABE0FFB}" presName="rootComposite" presStyleCnt="0"/>
      <dgm:spPr/>
    </dgm:pt>
    <dgm:pt modelId="{00C28E34-3A1B-4E15-8CC5-77BB3FC9C938}" type="pres">
      <dgm:prSet presAssocID="{F142D6E0-D25A-4FC1-B04A-9D442ABE0FFB}" presName="rootText" presStyleLbl="node4" presStyleIdx="20" presStyleCnt="43">
        <dgm:presLayoutVars>
          <dgm:chPref val="3"/>
        </dgm:presLayoutVars>
      </dgm:prSet>
      <dgm:spPr/>
    </dgm:pt>
    <dgm:pt modelId="{46281BE1-1C5F-4B59-A979-9A8DCFA4135A}" type="pres">
      <dgm:prSet presAssocID="{F142D6E0-D25A-4FC1-B04A-9D442ABE0FFB}" presName="rootConnector" presStyleLbl="node4" presStyleIdx="20" presStyleCnt="43"/>
      <dgm:spPr/>
    </dgm:pt>
    <dgm:pt modelId="{3FD03D71-8A98-4D83-9B3B-4455641A6A15}" type="pres">
      <dgm:prSet presAssocID="{F142D6E0-D25A-4FC1-B04A-9D442ABE0FFB}" presName="hierChild4" presStyleCnt="0"/>
      <dgm:spPr/>
    </dgm:pt>
    <dgm:pt modelId="{C1DE47F2-CB00-4D7E-8762-E094E5D24D5E}" type="pres">
      <dgm:prSet presAssocID="{F142D6E0-D25A-4FC1-B04A-9D442ABE0FFB}" presName="hierChild5" presStyleCnt="0"/>
      <dgm:spPr/>
    </dgm:pt>
    <dgm:pt modelId="{61A7644D-F9B2-4202-8F5A-65F4DD94F7E4}" type="pres">
      <dgm:prSet presAssocID="{233E720C-5C5C-47F0-9411-D78DDA436521}" presName="Name37" presStyleLbl="parChTrans1D4" presStyleIdx="21" presStyleCnt="43"/>
      <dgm:spPr/>
    </dgm:pt>
    <dgm:pt modelId="{1941B7EA-F37E-41B8-B14E-34486BD630B4}" type="pres">
      <dgm:prSet presAssocID="{7D8A2FB9-2BDA-4A94-8AA9-8B08C742834C}" presName="hierRoot2" presStyleCnt="0">
        <dgm:presLayoutVars>
          <dgm:hierBranch val="init"/>
        </dgm:presLayoutVars>
      </dgm:prSet>
      <dgm:spPr/>
    </dgm:pt>
    <dgm:pt modelId="{9EC5B0AB-A3D8-41E9-8A9C-DC411FB6ADCA}" type="pres">
      <dgm:prSet presAssocID="{7D8A2FB9-2BDA-4A94-8AA9-8B08C742834C}" presName="rootComposite" presStyleCnt="0"/>
      <dgm:spPr/>
    </dgm:pt>
    <dgm:pt modelId="{06EC29C9-B201-44FA-8A0B-7F007ACE98C5}" type="pres">
      <dgm:prSet presAssocID="{7D8A2FB9-2BDA-4A94-8AA9-8B08C742834C}" presName="rootText" presStyleLbl="node4" presStyleIdx="21" presStyleCnt="43">
        <dgm:presLayoutVars>
          <dgm:chPref val="3"/>
        </dgm:presLayoutVars>
      </dgm:prSet>
      <dgm:spPr/>
    </dgm:pt>
    <dgm:pt modelId="{CFC29FA8-AE85-4AFC-96FA-D317CDAF8E29}" type="pres">
      <dgm:prSet presAssocID="{7D8A2FB9-2BDA-4A94-8AA9-8B08C742834C}" presName="rootConnector" presStyleLbl="node4" presStyleIdx="21" presStyleCnt="43"/>
      <dgm:spPr/>
    </dgm:pt>
    <dgm:pt modelId="{3D386FE4-B8FD-4C36-8E31-3C4B7BB52D4C}" type="pres">
      <dgm:prSet presAssocID="{7D8A2FB9-2BDA-4A94-8AA9-8B08C742834C}" presName="hierChild4" presStyleCnt="0"/>
      <dgm:spPr/>
    </dgm:pt>
    <dgm:pt modelId="{E4EA9179-1671-4C02-A8CC-016CF0D34D1E}" type="pres">
      <dgm:prSet presAssocID="{7D8A2FB9-2BDA-4A94-8AA9-8B08C742834C}" presName="hierChild5" presStyleCnt="0"/>
      <dgm:spPr/>
    </dgm:pt>
    <dgm:pt modelId="{719657C6-A927-4C64-BE03-7967B8D04BD4}" type="pres">
      <dgm:prSet presAssocID="{BA062A97-217B-4F38-9057-B16418A96605}" presName="Name37" presStyleLbl="parChTrans1D4" presStyleIdx="22" presStyleCnt="43"/>
      <dgm:spPr/>
    </dgm:pt>
    <dgm:pt modelId="{79220889-2B78-45C2-BF24-F2758D9E7BFF}" type="pres">
      <dgm:prSet presAssocID="{6066BEE0-E8EF-4B35-8916-8EDAD6175768}" presName="hierRoot2" presStyleCnt="0">
        <dgm:presLayoutVars>
          <dgm:hierBranch val="init"/>
        </dgm:presLayoutVars>
      </dgm:prSet>
      <dgm:spPr/>
    </dgm:pt>
    <dgm:pt modelId="{33417141-BEAF-48AA-8607-8A03D2A0DA52}" type="pres">
      <dgm:prSet presAssocID="{6066BEE0-E8EF-4B35-8916-8EDAD6175768}" presName="rootComposite" presStyleCnt="0"/>
      <dgm:spPr/>
    </dgm:pt>
    <dgm:pt modelId="{B7958594-0281-4F6E-BA8F-944DC3864EF9}" type="pres">
      <dgm:prSet presAssocID="{6066BEE0-E8EF-4B35-8916-8EDAD6175768}" presName="rootText" presStyleLbl="node4" presStyleIdx="22" presStyleCnt="43">
        <dgm:presLayoutVars>
          <dgm:chPref val="3"/>
        </dgm:presLayoutVars>
      </dgm:prSet>
      <dgm:spPr/>
    </dgm:pt>
    <dgm:pt modelId="{99ED2830-802E-4AAA-BEF4-BDDA67926971}" type="pres">
      <dgm:prSet presAssocID="{6066BEE0-E8EF-4B35-8916-8EDAD6175768}" presName="rootConnector" presStyleLbl="node4" presStyleIdx="22" presStyleCnt="43"/>
      <dgm:spPr/>
    </dgm:pt>
    <dgm:pt modelId="{388F4324-0B9E-4508-BD3E-C1BEF6F1E7F5}" type="pres">
      <dgm:prSet presAssocID="{6066BEE0-E8EF-4B35-8916-8EDAD6175768}" presName="hierChild4" presStyleCnt="0"/>
      <dgm:spPr/>
    </dgm:pt>
    <dgm:pt modelId="{7B932DF2-F5B0-4FDE-A43A-A7A34FB9D97E}" type="pres">
      <dgm:prSet presAssocID="{6066BEE0-E8EF-4B35-8916-8EDAD6175768}" presName="hierChild5" presStyleCnt="0"/>
      <dgm:spPr/>
    </dgm:pt>
    <dgm:pt modelId="{FE474327-DCE1-4306-803C-0A809FFB7C12}" type="pres">
      <dgm:prSet presAssocID="{55AE0C0D-E39B-4A63-B250-F911A66CC16E}" presName="hierChild5" presStyleCnt="0"/>
      <dgm:spPr/>
    </dgm:pt>
    <dgm:pt modelId="{789F135F-E3ED-49FF-A5FE-57DE528850C2}" type="pres">
      <dgm:prSet presAssocID="{58EE54DB-9383-4274-BB8E-F8E24789CE2C}" presName="hierChild5" presStyleCnt="0"/>
      <dgm:spPr/>
    </dgm:pt>
    <dgm:pt modelId="{A370A845-93E1-4D1C-A645-E8A8BA5F40AD}" type="pres">
      <dgm:prSet presAssocID="{55B643DE-2B95-44AA-8BB4-69E6796DBA18}" presName="Name37" presStyleLbl="parChTrans1D2" presStyleIdx="2" presStyleCnt="5"/>
      <dgm:spPr/>
    </dgm:pt>
    <dgm:pt modelId="{F3950E31-812E-41FB-BCB2-036786481CF6}" type="pres">
      <dgm:prSet presAssocID="{FEB3BB79-AA3D-4F00-BD40-C8CDF3E0710F}" presName="hierRoot2" presStyleCnt="0">
        <dgm:presLayoutVars>
          <dgm:hierBranch val="init"/>
        </dgm:presLayoutVars>
      </dgm:prSet>
      <dgm:spPr/>
    </dgm:pt>
    <dgm:pt modelId="{9A757802-356A-4001-B38F-C3B64A60562F}" type="pres">
      <dgm:prSet presAssocID="{FEB3BB79-AA3D-4F00-BD40-C8CDF3E0710F}" presName="rootComposite" presStyleCnt="0"/>
      <dgm:spPr/>
    </dgm:pt>
    <dgm:pt modelId="{4DE97A1D-8917-40F3-8E44-10F7A419CAEB}" type="pres">
      <dgm:prSet presAssocID="{FEB3BB79-AA3D-4F00-BD40-C8CDF3E0710F}" presName="rootText" presStyleLbl="node2" presStyleIdx="2" presStyleCnt="5">
        <dgm:presLayoutVars>
          <dgm:chPref val="3"/>
        </dgm:presLayoutVars>
      </dgm:prSet>
      <dgm:spPr/>
    </dgm:pt>
    <dgm:pt modelId="{34AF26B7-31C6-49E6-9E10-33F04E66734D}" type="pres">
      <dgm:prSet presAssocID="{FEB3BB79-AA3D-4F00-BD40-C8CDF3E0710F}" presName="rootConnector" presStyleLbl="node2" presStyleIdx="2" presStyleCnt="5"/>
      <dgm:spPr/>
    </dgm:pt>
    <dgm:pt modelId="{7660EF78-3B9C-43A6-B5FA-CBAB05C9FBE2}" type="pres">
      <dgm:prSet presAssocID="{FEB3BB79-AA3D-4F00-BD40-C8CDF3E0710F}" presName="hierChild4" presStyleCnt="0"/>
      <dgm:spPr/>
    </dgm:pt>
    <dgm:pt modelId="{557ECCD4-8A24-44BA-8EA6-B2CD34B88DB6}" type="pres">
      <dgm:prSet presAssocID="{C6A5F271-0EAE-496A-9E30-7C62A295902C}" presName="Name37" presStyleLbl="parChTrans1D3" presStyleIdx="4" presStyleCnt="10"/>
      <dgm:spPr/>
    </dgm:pt>
    <dgm:pt modelId="{1B39BF50-4C6B-4865-9C28-ADAE4E0AAA4D}" type="pres">
      <dgm:prSet presAssocID="{4F74089B-87FB-448B-953F-4E501896439D}" presName="hierRoot2" presStyleCnt="0">
        <dgm:presLayoutVars>
          <dgm:hierBranch val="init"/>
        </dgm:presLayoutVars>
      </dgm:prSet>
      <dgm:spPr/>
    </dgm:pt>
    <dgm:pt modelId="{5BB76D87-A74B-44AD-8649-05CE5CFFFC7E}" type="pres">
      <dgm:prSet presAssocID="{4F74089B-87FB-448B-953F-4E501896439D}" presName="rootComposite" presStyleCnt="0"/>
      <dgm:spPr/>
    </dgm:pt>
    <dgm:pt modelId="{1FBD5385-00E8-4CB0-BC22-B6BB0C1DB696}" type="pres">
      <dgm:prSet presAssocID="{4F74089B-87FB-448B-953F-4E501896439D}" presName="rootText" presStyleLbl="node3" presStyleIdx="4" presStyleCnt="10">
        <dgm:presLayoutVars>
          <dgm:chPref val="3"/>
        </dgm:presLayoutVars>
      </dgm:prSet>
      <dgm:spPr/>
    </dgm:pt>
    <dgm:pt modelId="{62D496D3-EFE7-4B06-B554-18E64879540F}" type="pres">
      <dgm:prSet presAssocID="{4F74089B-87FB-448B-953F-4E501896439D}" presName="rootConnector" presStyleLbl="node3" presStyleIdx="4" presStyleCnt="10"/>
      <dgm:spPr/>
    </dgm:pt>
    <dgm:pt modelId="{EBD822B6-792C-4F5F-8178-0C56335FCC53}" type="pres">
      <dgm:prSet presAssocID="{4F74089B-87FB-448B-953F-4E501896439D}" presName="hierChild4" presStyleCnt="0"/>
      <dgm:spPr/>
    </dgm:pt>
    <dgm:pt modelId="{0F91D3C2-4407-4DAC-8B28-E56CF1242277}" type="pres">
      <dgm:prSet presAssocID="{AFFE4A91-0AE9-40B4-8F04-C830ED9F149A}" presName="Name37" presStyleLbl="parChTrans1D4" presStyleIdx="23" presStyleCnt="43"/>
      <dgm:spPr/>
    </dgm:pt>
    <dgm:pt modelId="{DA5C524D-1F09-4D6B-B735-E5720B0D0620}" type="pres">
      <dgm:prSet presAssocID="{CB603F49-B543-4189-9572-259A328C3B0C}" presName="hierRoot2" presStyleCnt="0">
        <dgm:presLayoutVars>
          <dgm:hierBranch val="init"/>
        </dgm:presLayoutVars>
      </dgm:prSet>
      <dgm:spPr/>
    </dgm:pt>
    <dgm:pt modelId="{E786448D-C9D5-4E17-8AE8-5E79C62E5A12}" type="pres">
      <dgm:prSet presAssocID="{CB603F49-B543-4189-9572-259A328C3B0C}" presName="rootComposite" presStyleCnt="0"/>
      <dgm:spPr/>
    </dgm:pt>
    <dgm:pt modelId="{4B999D6D-FB84-401D-902C-1AB4BA19E34B}" type="pres">
      <dgm:prSet presAssocID="{CB603F49-B543-4189-9572-259A328C3B0C}" presName="rootText" presStyleLbl="node4" presStyleIdx="23" presStyleCnt="43" custScaleX="112646" custScaleY="111869" custLinFactNeighborY="-25761">
        <dgm:presLayoutVars>
          <dgm:chPref val="3"/>
        </dgm:presLayoutVars>
      </dgm:prSet>
      <dgm:spPr/>
    </dgm:pt>
    <dgm:pt modelId="{C2DD245D-180C-4744-8DF2-744CCCF71582}" type="pres">
      <dgm:prSet presAssocID="{CB603F49-B543-4189-9572-259A328C3B0C}" presName="rootConnector" presStyleLbl="node4" presStyleIdx="23" presStyleCnt="43"/>
      <dgm:spPr/>
    </dgm:pt>
    <dgm:pt modelId="{14C50776-10EC-4A66-B0CD-21DC34D58C6A}" type="pres">
      <dgm:prSet presAssocID="{CB603F49-B543-4189-9572-259A328C3B0C}" presName="hierChild4" presStyleCnt="0"/>
      <dgm:spPr/>
    </dgm:pt>
    <dgm:pt modelId="{AB96124F-D548-4850-9CE7-A5376AD06F16}" type="pres">
      <dgm:prSet presAssocID="{CB603F49-B543-4189-9572-259A328C3B0C}" presName="hierChild5" presStyleCnt="0"/>
      <dgm:spPr/>
    </dgm:pt>
    <dgm:pt modelId="{49C00DE1-6419-40A5-9DF7-CFC645FF50E3}" type="pres">
      <dgm:prSet presAssocID="{D1A1F7F8-D9C3-4948-AF16-00A7EE43CE0A}" presName="Name37" presStyleLbl="parChTrans1D4" presStyleIdx="24" presStyleCnt="43"/>
      <dgm:spPr/>
    </dgm:pt>
    <dgm:pt modelId="{0E961784-48A5-41FE-A89C-4A4A81E5D773}" type="pres">
      <dgm:prSet presAssocID="{73203DEF-C10C-4FDA-80D1-A2BABC560CE7}" presName="hierRoot2" presStyleCnt="0">
        <dgm:presLayoutVars>
          <dgm:hierBranch val="init"/>
        </dgm:presLayoutVars>
      </dgm:prSet>
      <dgm:spPr/>
    </dgm:pt>
    <dgm:pt modelId="{19085283-CB24-4EDC-835E-FB1C43EEB4FB}" type="pres">
      <dgm:prSet presAssocID="{73203DEF-C10C-4FDA-80D1-A2BABC560CE7}" presName="rootComposite" presStyleCnt="0"/>
      <dgm:spPr/>
    </dgm:pt>
    <dgm:pt modelId="{C90D83B4-2DFA-4F4A-B41C-D0424F2D0F59}" type="pres">
      <dgm:prSet presAssocID="{73203DEF-C10C-4FDA-80D1-A2BABC560CE7}" presName="rootText" presStyleLbl="node4" presStyleIdx="24" presStyleCnt="43" custScaleX="112103" custLinFactNeighborY="-46464">
        <dgm:presLayoutVars>
          <dgm:chPref val="3"/>
        </dgm:presLayoutVars>
      </dgm:prSet>
      <dgm:spPr/>
    </dgm:pt>
    <dgm:pt modelId="{C0FA83D5-809B-4B69-8FC3-9ED4FF3A5DFB}" type="pres">
      <dgm:prSet presAssocID="{73203DEF-C10C-4FDA-80D1-A2BABC560CE7}" presName="rootConnector" presStyleLbl="node4" presStyleIdx="24" presStyleCnt="43"/>
      <dgm:spPr/>
    </dgm:pt>
    <dgm:pt modelId="{2D20C449-D3C4-46BF-BBCE-F3779221223E}" type="pres">
      <dgm:prSet presAssocID="{73203DEF-C10C-4FDA-80D1-A2BABC560CE7}" presName="hierChild4" presStyleCnt="0"/>
      <dgm:spPr/>
    </dgm:pt>
    <dgm:pt modelId="{8A6228EE-C1EC-4EC1-AFF9-CA79D875C540}" type="pres">
      <dgm:prSet presAssocID="{73203DEF-C10C-4FDA-80D1-A2BABC560CE7}" presName="hierChild5" presStyleCnt="0"/>
      <dgm:spPr/>
    </dgm:pt>
    <dgm:pt modelId="{4DE5CA1B-71E6-44AE-917F-E5E622690995}" type="pres">
      <dgm:prSet presAssocID="{4BD4D949-E6BC-49A7-A672-ADE15F45AE6D}" presName="Name37" presStyleLbl="parChTrans1D4" presStyleIdx="25" presStyleCnt="43"/>
      <dgm:spPr/>
    </dgm:pt>
    <dgm:pt modelId="{8FEB0065-ABC8-4FBA-A9B5-1460F61F6C0A}" type="pres">
      <dgm:prSet presAssocID="{4FF6994B-803D-4A9D-8BAC-26C21F48A8CC}" presName="hierRoot2" presStyleCnt="0">
        <dgm:presLayoutVars>
          <dgm:hierBranch val="init"/>
        </dgm:presLayoutVars>
      </dgm:prSet>
      <dgm:spPr/>
    </dgm:pt>
    <dgm:pt modelId="{D8C2DF88-AFCD-426F-87C3-20CBC57600F1}" type="pres">
      <dgm:prSet presAssocID="{4FF6994B-803D-4A9D-8BAC-26C21F48A8CC}" presName="rootComposite" presStyleCnt="0"/>
      <dgm:spPr/>
    </dgm:pt>
    <dgm:pt modelId="{72E6C435-242A-4127-BBAE-C15BE9F93BF7}" type="pres">
      <dgm:prSet presAssocID="{4FF6994B-803D-4A9D-8BAC-26C21F48A8CC}" presName="rootText" presStyleLbl="node4" presStyleIdx="25" presStyleCnt="43" custLinFactNeighborX="1787" custLinFactNeighborY="-69696">
        <dgm:presLayoutVars>
          <dgm:chPref val="3"/>
        </dgm:presLayoutVars>
      </dgm:prSet>
      <dgm:spPr/>
    </dgm:pt>
    <dgm:pt modelId="{5BBF8E02-CE00-4FC7-9FD0-49812F3C1A14}" type="pres">
      <dgm:prSet presAssocID="{4FF6994B-803D-4A9D-8BAC-26C21F48A8CC}" presName="rootConnector" presStyleLbl="node4" presStyleIdx="25" presStyleCnt="43"/>
      <dgm:spPr/>
    </dgm:pt>
    <dgm:pt modelId="{54F4A015-DBAA-4EFD-A150-ED6D2B06BED4}" type="pres">
      <dgm:prSet presAssocID="{4FF6994B-803D-4A9D-8BAC-26C21F48A8CC}" presName="hierChild4" presStyleCnt="0"/>
      <dgm:spPr/>
    </dgm:pt>
    <dgm:pt modelId="{70C3C70C-B120-46EE-8FF6-01DED26FAAE8}" type="pres">
      <dgm:prSet presAssocID="{4FF6994B-803D-4A9D-8BAC-26C21F48A8CC}" presName="hierChild5" presStyleCnt="0"/>
      <dgm:spPr/>
    </dgm:pt>
    <dgm:pt modelId="{000D3EC8-D6EE-423D-A9CC-14F16B658528}" type="pres">
      <dgm:prSet presAssocID="{B3DD69B0-12B3-43BD-9579-4F2472DC4B2A}" presName="Name37" presStyleLbl="parChTrans1D4" presStyleIdx="26" presStyleCnt="43"/>
      <dgm:spPr/>
    </dgm:pt>
    <dgm:pt modelId="{B6312BB7-44E6-4254-9EBC-72E9DD9E0523}" type="pres">
      <dgm:prSet presAssocID="{6982CA56-E8F5-4ACA-B4B9-1B069E3FACB8}" presName="hierRoot2" presStyleCnt="0">
        <dgm:presLayoutVars>
          <dgm:hierBranch val="init"/>
        </dgm:presLayoutVars>
      </dgm:prSet>
      <dgm:spPr/>
    </dgm:pt>
    <dgm:pt modelId="{8A09A2D9-FD5F-4080-882D-0D7BEF6E3464}" type="pres">
      <dgm:prSet presAssocID="{6982CA56-E8F5-4ACA-B4B9-1B069E3FACB8}" presName="rootComposite" presStyleCnt="0"/>
      <dgm:spPr/>
    </dgm:pt>
    <dgm:pt modelId="{25F025E4-797D-4C77-8B7C-07C52789B3C0}" type="pres">
      <dgm:prSet presAssocID="{6982CA56-E8F5-4ACA-B4B9-1B069E3FACB8}" presName="rootText" presStyleLbl="node4" presStyleIdx="26" presStyleCnt="43" custLinFactNeighborX="-894" custLinFactNeighborY="-66928">
        <dgm:presLayoutVars>
          <dgm:chPref val="3"/>
        </dgm:presLayoutVars>
      </dgm:prSet>
      <dgm:spPr/>
    </dgm:pt>
    <dgm:pt modelId="{F41D5AE4-8D86-403D-8F1A-7B04D1EDAB4C}" type="pres">
      <dgm:prSet presAssocID="{6982CA56-E8F5-4ACA-B4B9-1B069E3FACB8}" presName="rootConnector" presStyleLbl="node4" presStyleIdx="26" presStyleCnt="43"/>
      <dgm:spPr/>
    </dgm:pt>
    <dgm:pt modelId="{9D39FB0C-3C5A-46A2-A6FB-F10A4CC10905}" type="pres">
      <dgm:prSet presAssocID="{6982CA56-E8F5-4ACA-B4B9-1B069E3FACB8}" presName="hierChild4" presStyleCnt="0"/>
      <dgm:spPr/>
    </dgm:pt>
    <dgm:pt modelId="{61FF5D28-FFA8-472D-83E9-5B1E32D72613}" type="pres">
      <dgm:prSet presAssocID="{6982CA56-E8F5-4ACA-B4B9-1B069E3FACB8}" presName="hierChild5" presStyleCnt="0"/>
      <dgm:spPr/>
    </dgm:pt>
    <dgm:pt modelId="{30514374-BECE-4C11-BEB6-2FE26BC39CBF}" type="pres">
      <dgm:prSet presAssocID="{4F74089B-87FB-448B-953F-4E501896439D}" presName="hierChild5" presStyleCnt="0"/>
      <dgm:spPr/>
    </dgm:pt>
    <dgm:pt modelId="{F2F7EEFB-7DF8-4492-A88D-D2BB5D46ADE9}" type="pres">
      <dgm:prSet presAssocID="{E6C8CE54-EDB0-44F4-BD3B-475D50F96DFE}" presName="Name37" presStyleLbl="parChTrans1D3" presStyleIdx="5" presStyleCnt="10"/>
      <dgm:spPr/>
    </dgm:pt>
    <dgm:pt modelId="{E51C86B5-4285-4789-A45A-6DDF91A5827E}" type="pres">
      <dgm:prSet presAssocID="{04821F4D-2214-43AF-A0D6-44851F901E5F}" presName="hierRoot2" presStyleCnt="0">
        <dgm:presLayoutVars>
          <dgm:hierBranch val="init"/>
        </dgm:presLayoutVars>
      </dgm:prSet>
      <dgm:spPr/>
    </dgm:pt>
    <dgm:pt modelId="{E7F23EE8-6FF9-4EE6-A1F1-78CF37D9D553}" type="pres">
      <dgm:prSet presAssocID="{04821F4D-2214-43AF-A0D6-44851F901E5F}" presName="rootComposite" presStyleCnt="0"/>
      <dgm:spPr/>
    </dgm:pt>
    <dgm:pt modelId="{0CC6E4B5-42F5-4D56-B1D2-B8E04B70844C}" type="pres">
      <dgm:prSet presAssocID="{04821F4D-2214-43AF-A0D6-44851F901E5F}" presName="rootText" presStyleLbl="node3" presStyleIdx="5" presStyleCnt="10">
        <dgm:presLayoutVars>
          <dgm:chPref val="3"/>
        </dgm:presLayoutVars>
      </dgm:prSet>
      <dgm:spPr/>
    </dgm:pt>
    <dgm:pt modelId="{E315F0AE-B6EA-41A9-BB62-ED62677040E6}" type="pres">
      <dgm:prSet presAssocID="{04821F4D-2214-43AF-A0D6-44851F901E5F}" presName="rootConnector" presStyleLbl="node3" presStyleIdx="5" presStyleCnt="10"/>
      <dgm:spPr/>
    </dgm:pt>
    <dgm:pt modelId="{AA38F789-3D98-4B9A-9204-F1DAC0256BE8}" type="pres">
      <dgm:prSet presAssocID="{04821F4D-2214-43AF-A0D6-44851F901E5F}" presName="hierChild4" presStyleCnt="0"/>
      <dgm:spPr/>
    </dgm:pt>
    <dgm:pt modelId="{FB7A05B3-0E33-4DDB-B9C6-17B2A4B67584}" type="pres">
      <dgm:prSet presAssocID="{0E76D533-4BCD-46B7-8C53-C2A38AED4262}" presName="Name37" presStyleLbl="parChTrans1D4" presStyleIdx="27" presStyleCnt="43"/>
      <dgm:spPr/>
    </dgm:pt>
    <dgm:pt modelId="{2FA2B7C9-B6A5-4DAD-8CCB-30D397738066}" type="pres">
      <dgm:prSet presAssocID="{3AD16294-B106-4741-A3D1-92D2EB6FAD7F}" presName="hierRoot2" presStyleCnt="0">
        <dgm:presLayoutVars>
          <dgm:hierBranch val="init"/>
        </dgm:presLayoutVars>
      </dgm:prSet>
      <dgm:spPr/>
    </dgm:pt>
    <dgm:pt modelId="{FB092B6B-2CD9-4308-8F4F-B9807049A638}" type="pres">
      <dgm:prSet presAssocID="{3AD16294-B106-4741-A3D1-92D2EB6FAD7F}" presName="rootComposite" presStyleCnt="0"/>
      <dgm:spPr/>
    </dgm:pt>
    <dgm:pt modelId="{973DC501-F53B-4297-918F-BCB31293C960}" type="pres">
      <dgm:prSet presAssocID="{3AD16294-B106-4741-A3D1-92D2EB6FAD7F}" presName="rootText" presStyleLbl="node4" presStyleIdx="27" presStyleCnt="43" custScaleY="194152" custLinFactNeighborX="-894" custLinFactNeighborY="-17871">
        <dgm:presLayoutVars>
          <dgm:chPref val="3"/>
        </dgm:presLayoutVars>
      </dgm:prSet>
      <dgm:spPr/>
    </dgm:pt>
    <dgm:pt modelId="{9A047427-E87D-4B16-9C2C-C6559BA708B1}" type="pres">
      <dgm:prSet presAssocID="{3AD16294-B106-4741-A3D1-92D2EB6FAD7F}" presName="rootConnector" presStyleLbl="node4" presStyleIdx="27" presStyleCnt="43"/>
      <dgm:spPr/>
    </dgm:pt>
    <dgm:pt modelId="{7F34D788-115E-4808-BC00-A0F6879116BD}" type="pres">
      <dgm:prSet presAssocID="{3AD16294-B106-4741-A3D1-92D2EB6FAD7F}" presName="hierChild4" presStyleCnt="0"/>
      <dgm:spPr/>
    </dgm:pt>
    <dgm:pt modelId="{856168AC-6FB8-4AD3-9B81-8EC0554FA19A}" type="pres">
      <dgm:prSet presAssocID="{3AD16294-B106-4741-A3D1-92D2EB6FAD7F}" presName="hierChild5" presStyleCnt="0"/>
      <dgm:spPr/>
    </dgm:pt>
    <dgm:pt modelId="{2479A0F4-560C-43FC-B653-ED9BD95796F4}" type="pres">
      <dgm:prSet presAssocID="{8BE69B05-AAA2-4191-A0C0-580C6027032F}" presName="Name37" presStyleLbl="parChTrans1D4" presStyleIdx="28" presStyleCnt="43"/>
      <dgm:spPr/>
    </dgm:pt>
    <dgm:pt modelId="{4F4DDBB4-BE35-4822-8E51-054AB8CD8BE5}" type="pres">
      <dgm:prSet presAssocID="{22EA2C38-11AD-4A8E-BDA5-FFD0DCAAD6E4}" presName="hierRoot2" presStyleCnt="0">
        <dgm:presLayoutVars>
          <dgm:hierBranch val="init"/>
        </dgm:presLayoutVars>
      </dgm:prSet>
      <dgm:spPr/>
    </dgm:pt>
    <dgm:pt modelId="{4F253007-E46D-4C59-A509-E8428036B5AA}" type="pres">
      <dgm:prSet presAssocID="{22EA2C38-11AD-4A8E-BDA5-FFD0DCAAD6E4}" presName="rootComposite" presStyleCnt="0"/>
      <dgm:spPr/>
    </dgm:pt>
    <dgm:pt modelId="{BF4D6BA5-55FB-4720-A2E9-4D9CE6D6A465}" type="pres">
      <dgm:prSet presAssocID="{22EA2C38-11AD-4A8E-BDA5-FFD0DCAAD6E4}" presName="rootText" presStyleLbl="node4" presStyleIdx="28" presStyleCnt="43" custScaleY="136452" custLinFactNeighborX="-894" custLinFactNeighborY="-37529">
        <dgm:presLayoutVars>
          <dgm:chPref val="3"/>
        </dgm:presLayoutVars>
      </dgm:prSet>
      <dgm:spPr/>
    </dgm:pt>
    <dgm:pt modelId="{FAF573E9-B65F-4C09-B94B-30BDB534E22E}" type="pres">
      <dgm:prSet presAssocID="{22EA2C38-11AD-4A8E-BDA5-FFD0DCAAD6E4}" presName="rootConnector" presStyleLbl="node4" presStyleIdx="28" presStyleCnt="43"/>
      <dgm:spPr/>
    </dgm:pt>
    <dgm:pt modelId="{756E036F-01B4-42B4-8C1A-A8B80A67DD13}" type="pres">
      <dgm:prSet presAssocID="{22EA2C38-11AD-4A8E-BDA5-FFD0DCAAD6E4}" presName="hierChild4" presStyleCnt="0"/>
      <dgm:spPr/>
    </dgm:pt>
    <dgm:pt modelId="{468ED440-1537-4BA8-8C32-03C4B5E1FCF5}" type="pres">
      <dgm:prSet presAssocID="{22EA2C38-11AD-4A8E-BDA5-FFD0DCAAD6E4}" presName="hierChild5" presStyleCnt="0"/>
      <dgm:spPr/>
    </dgm:pt>
    <dgm:pt modelId="{83B7599D-A8F9-4F6A-AA06-12E2CA89BFDF}" type="pres">
      <dgm:prSet presAssocID="{DE2E7B9C-F5F5-4CE0-9C96-39F1F436041E}" presName="Name37" presStyleLbl="parChTrans1D4" presStyleIdx="29" presStyleCnt="43"/>
      <dgm:spPr/>
    </dgm:pt>
    <dgm:pt modelId="{1F719952-0955-4D0B-93C2-AF5B1F6862A3}" type="pres">
      <dgm:prSet presAssocID="{8FCD35A9-3302-4AB8-9C24-9C7CAEFB951C}" presName="hierRoot2" presStyleCnt="0">
        <dgm:presLayoutVars>
          <dgm:hierBranch val="init"/>
        </dgm:presLayoutVars>
      </dgm:prSet>
      <dgm:spPr/>
    </dgm:pt>
    <dgm:pt modelId="{956151E4-B6A9-4682-875C-973B646FCA6B}" type="pres">
      <dgm:prSet presAssocID="{8FCD35A9-3302-4AB8-9C24-9C7CAEFB951C}" presName="rootComposite" presStyleCnt="0"/>
      <dgm:spPr/>
    </dgm:pt>
    <dgm:pt modelId="{E3A9E2E8-9B6F-4A71-A618-0AF44DB0F3FB}" type="pres">
      <dgm:prSet presAssocID="{8FCD35A9-3302-4AB8-9C24-9C7CAEFB951C}" presName="rootText" presStyleLbl="node4" presStyleIdx="29" presStyleCnt="43" custScaleY="104324" custLinFactNeighborX="-894" custLinFactNeighborY="-57187">
        <dgm:presLayoutVars>
          <dgm:chPref val="3"/>
        </dgm:presLayoutVars>
      </dgm:prSet>
      <dgm:spPr/>
    </dgm:pt>
    <dgm:pt modelId="{E944C7E6-E1E4-4EB1-A658-27D56138CB2B}" type="pres">
      <dgm:prSet presAssocID="{8FCD35A9-3302-4AB8-9C24-9C7CAEFB951C}" presName="rootConnector" presStyleLbl="node4" presStyleIdx="29" presStyleCnt="43"/>
      <dgm:spPr/>
    </dgm:pt>
    <dgm:pt modelId="{470E3942-6CDA-42F4-856A-7034B7C534E1}" type="pres">
      <dgm:prSet presAssocID="{8FCD35A9-3302-4AB8-9C24-9C7CAEFB951C}" presName="hierChild4" presStyleCnt="0"/>
      <dgm:spPr/>
    </dgm:pt>
    <dgm:pt modelId="{AD23A6CF-ADD8-4997-BC0F-1C23FB0C17CD}" type="pres">
      <dgm:prSet presAssocID="{8FCD35A9-3302-4AB8-9C24-9C7CAEFB951C}" presName="hierChild5" presStyleCnt="0"/>
      <dgm:spPr/>
    </dgm:pt>
    <dgm:pt modelId="{B5D0C5C1-59C8-4DAF-B913-9A75A401528E}" type="pres">
      <dgm:prSet presAssocID="{04821F4D-2214-43AF-A0D6-44851F901E5F}" presName="hierChild5" presStyleCnt="0"/>
      <dgm:spPr/>
    </dgm:pt>
    <dgm:pt modelId="{3B16198C-84FD-4760-A72B-E3ECEAA7650D}" type="pres">
      <dgm:prSet presAssocID="{FEB3BB79-AA3D-4F00-BD40-C8CDF3E0710F}" presName="hierChild5" presStyleCnt="0"/>
      <dgm:spPr/>
    </dgm:pt>
    <dgm:pt modelId="{512D7C3D-A8C2-4457-AFC4-66A09F12B7ED}" type="pres">
      <dgm:prSet presAssocID="{EA1AD874-DFD5-419C-9BC8-2B74FE3EAB9B}" presName="Name37" presStyleLbl="parChTrans1D2" presStyleIdx="3" presStyleCnt="5"/>
      <dgm:spPr/>
    </dgm:pt>
    <dgm:pt modelId="{32B67EC9-3FF1-4B0D-BA4E-DE56A6A5C07A}" type="pres">
      <dgm:prSet presAssocID="{6F914406-C889-4BDC-94EF-4AB3ED9029F8}" presName="hierRoot2" presStyleCnt="0">
        <dgm:presLayoutVars>
          <dgm:hierBranch val="init"/>
        </dgm:presLayoutVars>
      </dgm:prSet>
      <dgm:spPr/>
    </dgm:pt>
    <dgm:pt modelId="{9C02ECB5-968D-4E84-B870-DB528AF1B5D8}" type="pres">
      <dgm:prSet presAssocID="{6F914406-C889-4BDC-94EF-4AB3ED9029F8}" presName="rootComposite" presStyleCnt="0"/>
      <dgm:spPr/>
    </dgm:pt>
    <dgm:pt modelId="{6D062600-D5AB-4411-83F8-923178CEF493}" type="pres">
      <dgm:prSet presAssocID="{6F914406-C889-4BDC-94EF-4AB3ED9029F8}" presName="rootText" presStyleLbl="node2" presStyleIdx="3" presStyleCnt="5">
        <dgm:presLayoutVars>
          <dgm:chPref val="3"/>
        </dgm:presLayoutVars>
      </dgm:prSet>
      <dgm:spPr/>
    </dgm:pt>
    <dgm:pt modelId="{5F916ADE-C9A9-4F59-84DF-8602B2B4936C}" type="pres">
      <dgm:prSet presAssocID="{6F914406-C889-4BDC-94EF-4AB3ED9029F8}" presName="rootConnector" presStyleLbl="node2" presStyleIdx="3" presStyleCnt="5"/>
      <dgm:spPr/>
    </dgm:pt>
    <dgm:pt modelId="{855A9566-D8EA-4466-A9AF-D139E6F1A65B}" type="pres">
      <dgm:prSet presAssocID="{6F914406-C889-4BDC-94EF-4AB3ED9029F8}" presName="hierChild4" presStyleCnt="0"/>
      <dgm:spPr/>
    </dgm:pt>
    <dgm:pt modelId="{B428AA7F-987E-442D-8849-1F47ADA9A63D}" type="pres">
      <dgm:prSet presAssocID="{809D5FB3-DF9E-468A-9A16-8B700036B07A}" presName="Name37" presStyleLbl="parChTrans1D3" presStyleIdx="6" presStyleCnt="10"/>
      <dgm:spPr/>
    </dgm:pt>
    <dgm:pt modelId="{2633268A-F94E-46CD-94B4-FB9716C0E3FF}" type="pres">
      <dgm:prSet presAssocID="{87942CC4-3FB0-45E0-A51E-42CEDCDE1CF7}" presName="hierRoot2" presStyleCnt="0">
        <dgm:presLayoutVars>
          <dgm:hierBranch val="init"/>
        </dgm:presLayoutVars>
      </dgm:prSet>
      <dgm:spPr/>
    </dgm:pt>
    <dgm:pt modelId="{74C9BE42-C435-49CE-8818-CAF9BE755B2E}" type="pres">
      <dgm:prSet presAssocID="{87942CC4-3FB0-45E0-A51E-42CEDCDE1CF7}" presName="rootComposite" presStyleCnt="0"/>
      <dgm:spPr/>
    </dgm:pt>
    <dgm:pt modelId="{30933426-EFD4-454A-87C5-DC007FCF30E7}" type="pres">
      <dgm:prSet presAssocID="{87942CC4-3FB0-45E0-A51E-42CEDCDE1CF7}" presName="rootText" presStyleLbl="node3" presStyleIdx="6" presStyleCnt="10">
        <dgm:presLayoutVars>
          <dgm:chPref val="3"/>
        </dgm:presLayoutVars>
      </dgm:prSet>
      <dgm:spPr/>
    </dgm:pt>
    <dgm:pt modelId="{10F46B2B-4A8F-4630-890C-1B2ADDBF4602}" type="pres">
      <dgm:prSet presAssocID="{87942CC4-3FB0-45E0-A51E-42CEDCDE1CF7}" presName="rootConnector" presStyleLbl="node3" presStyleIdx="6" presStyleCnt="10"/>
      <dgm:spPr/>
    </dgm:pt>
    <dgm:pt modelId="{B21183D8-12D3-4A5F-8E5C-6D948FAA2CE5}" type="pres">
      <dgm:prSet presAssocID="{87942CC4-3FB0-45E0-A51E-42CEDCDE1CF7}" presName="hierChild4" presStyleCnt="0"/>
      <dgm:spPr/>
    </dgm:pt>
    <dgm:pt modelId="{5DDD55D6-CFF3-46A1-A9A1-0AC8E7658D2C}" type="pres">
      <dgm:prSet presAssocID="{408FA374-6F38-4723-A7D7-7EF2758243A2}" presName="Name37" presStyleLbl="parChTrans1D4" presStyleIdx="30" presStyleCnt="43"/>
      <dgm:spPr/>
    </dgm:pt>
    <dgm:pt modelId="{40F26D6C-1FF5-4BEE-AA85-518A159833E7}" type="pres">
      <dgm:prSet presAssocID="{7681D3E3-8C57-4B4D-95F9-3635D17BF626}" presName="hierRoot2" presStyleCnt="0">
        <dgm:presLayoutVars>
          <dgm:hierBranch val="init"/>
        </dgm:presLayoutVars>
      </dgm:prSet>
      <dgm:spPr/>
    </dgm:pt>
    <dgm:pt modelId="{E90497C5-AC13-4A71-8F58-FB5B27A7E8F4}" type="pres">
      <dgm:prSet presAssocID="{7681D3E3-8C57-4B4D-95F9-3635D17BF626}" presName="rootComposite" presStyleCnt="0"/>
      <dgm:spPr/>
    </dgm:pt>
    <dgm:pt modelId="{25D07EA1-E99C-4846-AF37-18BB06118085}" type="pres">
      <dgm:prSet presAssocID="{7681D3E3-8C57-4B4D-95F9-3635D17BF626}" presName="rootText" presStyleLbl="node4" presStyleIdx="30" presStyleCnt="43" custScaleY="229239">
        <dgm:presLayoutVars>
          <dgm:chPref val="3"/>
        </dgm:presLayoutVars>
      </dgm:prSet>
      <dgm:spPr/>
    </dgm:pt>
    <dgm:pt modelId="{22D8CCFF-1E7D-4A21-B658-EA58AA5FDD11}" type="pres">
      <dgm:prSet presAssocID="{7681D3E3-8C57-4B4D-95F9-3635D17BF626}" presName="rootConnector" presStyleLbl="node4" presStyleIdx="30" presStyleCnt="43"/>
      <dgm:spPr/>
    </dgm:pt>
    <dgm:pt modelId="{D5A6815F-6A20-49CA-9CEC-46EA8E4205B0}" type="pres">
      <dgm:prSet presAssocID="{7681D3E3-8C57-4B4D-95F9-3635D17BF626}" presName="hierChild4" presStyleCnt="0"/>
      <dgm:spPr/>
    </dgm:pt>
    <dgm:pt modelId="{0FFACAA8-25C5-44B4-B21E-702551818434}" type="pres">
      <dgm:prSet presAssocID="{7681D3E3-8C57-4B4D-95F9-3635D17BF626}" presName="hierChild5" presStyleCnt="0"/>
      <dgm:spPr/>
    </dgm:pt>
    <dgm:pt modelId="{D970BC7B-EB51-4884-9619-A236226E354D}" type="pres">
      <dgm:prSet presAssocID="{3340885B-3CD5-4E41-B706-345B5701FFC7}" presName="Name37" presStyleLbl="parChTrans1D4" presStyleIdx="31" presStyleCnt="43"/>
      <dgm:spPr/>
    </dgm:pt>
    <dgm:pt modelId="{00806580-1EB0-4E2C-B0EB-5CBEFCB666C8}" type="pres">
      <dgm:prSet presAssocID="{81C4B881-6BAD-440F-85B3-AB0928F25543}" presName="hierRoot2" presStyleCnt="0">
        <dgm:presLayoutVars>
          <dgm:hierBranch val="init"/>
        </dgm:presLayoutVars>
      </dgm:prSet>
      <dgm:spPr/>
    </dgm:pt>
    <dgm:pt modelId="{4E9166F5-0768-4F0C-85BB-1FEC57C50920}" type="pres">
      <dgm:prSet presAssocID="{81C4B881-6BAD-440F-85B3-AB0928F25543}" presName="rootComposite" presStyleCnt="0"/>
      <dgm:spPr/>
    </dgm:pt>
    <dgm:pt modelId="{904F7031-F8CD-448F-AE52-B7B1DB8A233A}" type="pres">
      <dgm:prSet presAssocID="{81C4B881-6BAD-440F-85B3-AB0928F25543}" presName="rootText" presStyleLbl="node4" presStyleIdx="31" presStyleCnt="43" custScaleY="224907">
        <dgm:presLayoutVars>
          <dgm:chPref val="3"/>
        </dgm:presLayoutVars>
      </dgm:prSet>
      <dgm:spPr/>
    </dgm:pt>
    <dgm:pt modelId="{BFBF0F10-67DD-4FF7-A97F-70A57F8875F2}" type="pres">
      <dgm:prSet presAssocID="{81C4B881-6BAD-440F-85B3-AB0928F25543}" presName="rootConnector" presStyleLbl="node4" presStyleIdx="31" presStyleCnt="43"/>
      <dgm:spPr/>
    </dgm:pt>
    <dgm:pt modelId="{AEB3BC23-B0F1-4952-BD27-B9D8A7E3D483}" type="pres">
      <dgm:prSet presAssocID="{81C4B881-6BAD-440F-85B3-AB0928F25543}" presName="hierChild4" presStyleCnt="0"/>
      <dgm:spPr/>
    </dgm:pt>
    <dgm:pt modelId="{AB73DE42-0A60-4E1D-A9C4-C831C3DD3868}" type="pres">
      <dgm:prSet presAssocID="{81C4B881-6BAD-440F-85B3-AB0928F25543}" presName="hierChild5" presStyleCnt="0"/>
      <dgm:spPr/>
    </dgm:pt>
    <dgm:pt modelId="{953D2924-916C-4766-9012-F0FDAA897689}" type="pres">
      <dgm:prSet presAssocID="{8635939B-FCE2-4F23-8341-2AE426EB0043}" presName="Name37" presStyleLbl="parChTrans1D4" presStyleIdx="32" presStyleCnt="43"/>
      <dgm:spPr/>
    </dgm:pt>
    <dgm:pt modelId="{C3308BA0-A9CC-44E5-AA1D-BBD382AAF1BE}" type="pres">
      <dgm:prSet presAssocID="{FABD6056-9726-4E97-A548-F9C0A77F0AE0}" presName="hierRoot2" presStyleCnt="0">
        <dgm:presLayoutVars>
          <dgm:hierBranch val="init"/>
        </dgm:presLayoutVars>
      </dgm:prSet>
      <dgm:spPr/>
    </dgm:pt>
    <dgm:pt modelId="{E24CF264-38C5-46E8-8EFF-80CB9860FCE5}" type="pres">
      <dgm:prSet presAssocID="{FABD6056-9726-4E97-A548-F9C0A77F0AE0}" presName="rootComposite" presStyleCnt="0"/>
      <dgm:spPr/>
    </dgm:pt>
    <dgm:pt modelId="{40848F3E-525B-4FFA-934F-8A88E4479B2A}" type="pres">
      <dgm:prSet presAssocID="{FABD6056-9726-4E97-A548-F9C0A77F0AE0}" presName="rootText" presStyleLbl="node4" presStyleIdx="32" presStyleCnt="43" custScaleY="194506" custLinFactNeighborX="0" custLinFactNeighborY="-12571">
        <dgm:presLayoutVars>
          <dgm:chPref val="3"/>
        </dgm:presLayoutVars>
      </dgm:prSet>
      <dgm:spPr/>
    </dgm:pt>
    <dgm:pt modelId="{E8B09130-1A81-4908-85AB-EE5C3B56C960}" type="pres">
      <dgm:prSet presAssocID="{FABD6056-9726-4E97-A548-F9C0A77F0AE0}" presName="rootConnector" presStyleLbl="node4" presStyleIdx="32" presStyleCnt="43"/>
      <dgm:spPr/>
    </dgm:pt>
    <dgm:pt modelId="{D4EDAA9B-D15E-4C46-A37A-0F2E344A403D}" type="pres">
      <dgm:prSet presAssocID="{FABD6056-9726-4E97-A548-F9C0A77F0AE0}" presName="hierChild4" presStyleCnt="0"/>
      <dgm:spPr/>
    </dgm:pt>
    <dgm:pt modelId="{EA4E1FFE-2DE2-47D4-A990-A07C341BA423}" type="pres">
      <dgm:prSet presAssocID="{FABD6056-9726-4E97-A548-F9C0A77F0AE0}" presName="hierChild5" presStyleCnt="0"/>
      <dgm:spPr/>
    </dgm:pt>
    <dgm:pt modelId="{0779F436-970C-4946-AA3F-A85E319F10F7}" type="pres">
      <dgm:prSet presAssocID="{87942CC4-3FB0-45E0-A51E-42CEDCDE1CF7}" presName="hierChild5" presStyleCnt="0"/>
      <dgm:spPr/>
    </dgm:pt>
    <dgm:pt modelId="{EE43CAEF-9BA5-4F25-BAB7-206B71AB5481}" type="pres">
      <dgm:prSet presAssocID="{9BA1905B-04DF-4095-B3A5-87920AF2FE47}" presName="Name37" presStyleLbl="parChTrans1D3" presStyleIdx="7" presStyleCnt="10"/>
      <dgm:spPr/>
    </dgm:pt>
    <dgm:pt modelId="{FE80AAB1-1C30-48C9-8610-241064A7FD58}" type="pres">
      <dgm:prSet presAssocID="{9468546C-7613-4DF0-A9CB-ED3203639F33}" presName="hierRoot2" presStyleCnt="0">
        <dgm:presLayoutVars>
          <dgm:hierBranch val="init"/>
        </dgm:presLayoutVars>
      </dgm:prSet>
      <dgm:spPr/>
    </dgm:pt>
    <dgm:pt modelId="{BE76931F-9AD6-4106-BDCF-9148C1C1840F}" type="pres">
      <dgm:prSet presAssocID="{9468546C-7613-4DF0-A9CB-ED3203639F33}" presName="rootComposite" presStyleCnt="0"/>
      <dgm:spPr/>
    </dgm:pt>
    <dgm:pt modelId="{8A8590D4-E331-43E8-9988-C35C16D620A5}" type="pres">
      <dgm:prSet presAssocID="{9468546C-7613-4DF0-A9CB-ED3203639F33}" presName="rootText" presStyleLbl="node3" presStyleIdx="7" presStyleCnt="10">
        <dgm:presLayoutVars>
          <dgm:chPref val="3"/>
        </dgm:presLayoutVars>
      </dgm:prSet>
      <dgm:spPr/>
    </dgm:pt>
    <dgm:pt modelId="{042511E7-7BB8-4D88-A9D8-073C056F2C1F}" type="pres">
      <dgm:prSet presAssocID="{9468546C-7613-4DF0-A9CB-ED3203639F33}" presName="rootConnector" presStyleLbl="node3" presStyleIdx="7" presStyleCnt="10"/>
      <dgm:spPr/>
    </dgm:pt>
    <dgm:pt modelId="{E4D72C67-969D-4C83-B621-BA9959CA543B}" type="pres">
      <dgm:prSet presAssocID="{9468546C-7613-4DF0-A9CB-ED3203639F33}" presName="hierChild4" presStyleCnt="0"/>
      <dgm:spPr/>
    </dgm:pt>
    <dgm:pt modelId="{2F48D852-0619-4C8D-B2BD-30F4DA584D57}" type="pres">
      <dgm:prSet presAssocID="{FEACD5C9-1865-49BC-887B-DD7E2B2F31C7}" presName="Name37" presStyleLbl="parChTrans1D4" presStyleIdx="33" presStyleCnt="43"/>
      <dgm:spPr/>
    </dgm:pt>
    <dgm:pt modelId="{A7822214-CE28-4E43-BFA9-B6E85FA1A41B}" type="pres">
      <dgm:prSet presAssocID="{8B84EBB3-C209-460D-B5C3-4E9F04E37CE7}" presName="hierRoot2" presStyleCnt="0">
        <dgm:presLayoutVars>
          <dgm:hierBranch val="init"/>
        </dgm:presLayoutVars>
      </dgm:prSet>
      <dgm:spPr/>
    </dgm:pt>
    <dgm:pt modelId="{0BF3E9AB-4D91-4BD2-B760-0C8B9674E2B9}" type="pres">
      <dgm:prSet presAssocID="{8B84EBB3-C209-460D-B5C3-4E9F04E37CE7}" presName="rootComposite" presStyleCnt="0"/>
      <dgm:spPr/>
    </dgm:pt>
    <dgm:pt modelId="{7010464C-27D7-4178-99FC-583244E1F81B}" type="pres">
      <dgm:prSet presAssocID="{8B84EBB3-C209-460D-B5C3-4E9F04E37CE7}" presName="rootText" presStyleLbl="node4" presStyleIdx="33" presStyleCnt="43" custScaleY="165725">
        <dgm:presLayoutVars>
          <dgm:chPref val="3"/>
        </dgm:presLayoutVars>
      </dgm:prSet>
      <dgm:spPr/>
    </dgm:pt>
    <dgm:pt modelId="{84176173-1130-49F8-B969-A7E300219913}" type="pres">
      <dgm:prSet presAssocID="{8B84EBB3-C209-460D-B5C3-4E9F04E37CE7}" presName="rootConnector" presStyleLbl="node4" presStyleIdx="33" presStyleCnt="43"/>
      <dgm:spPr/>
    </dgm:pt>
    <dgm:pt modelId="{8E2C8D39-86E0-4A1F-81BF-A62CDD5CF3DC}" type="pres">
      <dgm:prSet presAssocID="{8B84EBB3-C209-460D-B5C3-4E9F04E37CE7}" presName="hierChild4" presStyleCnt="0"/>
      <dgm:spPr/>
    </dgm:pt>
    <dgm:pt modelId="{BDD96B0D-5D1F-4D4F-A131-7756BA4463CF}" type="pres">
      <dgm:prSet presAssocID="{8B84EBB3-C209-460D-B5C3-4E9F04E37CE7}" presName="hierChild5" presStyleCnt="0"/>
      <dgm:spPr/>
    </dgm:pt>
    <dgm:pt modelId="{2C0D56B9-9C6A-43C4-909C-3F2D1139CB01}" type="pres">
      <dgm:prSet presAssocID="{6AB4CF79-0F05-4A3C-A628-E5AB19EB5B2C}" presName="Name37" presStyleLbl="parChTrans1D4" presStyleIdx="34" presStyleCnt="43"/>
      <dgm:spPr/>
    </dgm:pt>
    <dgm:pt modelId="{237B9B5C-A769-44CB-B0A6-3BC2509B8C43}" type="pres">
      <dgm:prSet presAssocID="{71BD52CC-7F2A-4A1F-9334-E03C578F8972}" presName="hierRoot2" presStyleCnt="0">
        <dgm:presLayoutVars>
          <dgm:hierBranch val="init"/>
        </dgm:presLayoutVars>
      </dgm:prSet>
      <dgm:spPr/>
    </dgm:pt>
    <dgm:pt modelId="{17AF7CE7-7F68-4EF3-8A98-227F88218EC2}" type="pres">
      <dgm:prSet presAssocID="{71BD52CC-7F2A-4A1F-9334-E03C578F8972}" presName="rootComposite" presStyleCnt="0"/>
      <dgm:spPr/>
    </dgm:pt>
    <dgm:pt modelId="{06EE6692-A563-41B2-A773-327361AFCC19}" type="pres">
      <dgm:prSet presAssocID="{71BD52CC-7F2A-4A1F-9334-E03C578F8972}" presName="rootText" presStyleLbl="node4" presStyleIdx="34" presStyleCnt="43" custScaleY="222113">
        <dgm:presLayoutVars>
          <dgm:chPref val="3"/>
        </dgm:presLayoutVars>
      </dgm:prSet>
      <dgm:spPr/>
    </dgm:pt>
    <dgm:pt modelId="{5BE13269-3C55-4D3D-B95A-A5957F40D617}" type="pres">
      <dgm:prSet presAssocID="{71BD52CC-7F2A-4A1F-9334-E03C578F8972}" presName="rootConnector" presStyleLbl="node4" presStyleIdx="34" presStyleCnt="43"/>
      <dgm:spPr/>
    </dgm:pt>
    <dgm:pt modelId="{36B0D8C8-42B4-4F1B-A56C-6678D278D724}" type="pres">
      <dgm:prSet presAssocID="{71BD52CC-7F2A-4A1F-9334-E03C578F8972}" presName="hierChild4" presStyleCnt="0"/>
      <dgm:spPr/>
    </dgm:pt>
    <dgm:pt modelId="{33A32E17-A12B-432B-BE0F-BE68B9435532}" type="pres">
      <dgm:prSet presAssocID="{71BD52CC-7F2A-4A1F-9334-E03C578F8972}" presName="hierChild5" presStyleCnt="0"/>
      <dgm:spPr/>
    </dgm:pt>
    <dgm:pt modelId="{444F6BF9-1D95-41C3-8421-3C3928684898}" type="pres">
      <dgm:prSet presAssocID="{9468546C-7613-4DF0-A9CB-ED3203639F33}" presName="hierChild5" presStyleCnt="0"/>
      <dgm:spPr/>
    </dgm:pt>
    <dgm:pt modelId="{42ADB8DA-AB7D-4277-931E-0C4625066052}" type="pres">
      <dgm:prSet presAssocID="{6F914406-C889-4BDC-94EF-4AB3ED9029F8}" presName="hierChild5" presStyleCnt="0"/>
      <dgm:spPr/>
    </dgm:pt>
    <dgm:pt modelId="{2D22A017-4707-45A6-9391-BB30A794F469}" type="pres">
      <dgm:prSet presAssocID="{BFC1FCBD-49D0-43AF-B866-7456F6E4DD78}" presName="Name37" presStyleLbl="parChTrans1D2" presStyleIdx="4" presStyleCnt="5"/>
      <dgm:spPr/>
    </dgm:pt>
    <dgm:pt modelId="{D333D51C-640C-4353-A890-04E50D26C188}" type="pres">
      <dgm:prSet presAssocID="{1A2765A8-3C01-4849-95F8-3FD652691AE8}" presName="hierRoot2" presStyleCnt="0">
        <dgm:presLayoutVars>
          <dgm:hierBranch val="init"/>
        </dgm:presLayoutVars>
      </dgm:prSet>
      <dgm:spPr/>
    </dgm:pt>
    <dgm:pt modelId="{F2B2C06F-36F2-48FF-921D-559DB8D01C75}" type="pres">
      <dgm:prSet presAssocID="{1A2765A8-3C01-4849-95F8-3FD652691AE8}" presName="rootComposite" presStyleCnt="0"/>
      <dgm:spPr/>
    </dgm:pt>
    <dgm:pt modelId="{4EB8676A-62B4-4FDC-B696-3C4D8C860607}" type="pres">
      <dgm:prSet presAssocID="{1A2765A8-3C01-4849-95F8-3FD652691AE8}" presName="rootText" presStyleLbl="node2" presStyleIdx="4" presStyleCnt="5">
        <dgm:presLayoutVars>
          <dgm:chPref val="3"/>
        </dgm:presLayoutVars>
      </dgm:prSet>
      <dgm:spPr/>
    </dgm:pt>
    <dgm:pt modelId="{45C72402-DB69-463B-A88E-C5F7D0C449F7}" type="pres">
      <dgm:prSet presAssocID="{1A2765A8-3C01-4849-95F8-3FD652691AE8}" presName="rootConnector" presStyleLbl="node2" presStyleIdx="4" presStyleCnt="5"/>
      <dgm:spPr/>
    </dgm:pt>
    <dgm:pt modelId="{A63C5285-E9EB-45D4-94BB-3BA712C3A865}" type="pres">
      <dgm:prSet presAssocID="{1A2765A8-3C01-4849-95F8-3FD652691AE8}" presName="hierChild4" presStyleCnt="0"/>
      <dgm:spPr/>
    </dgm:pt>
    <dgm:pt modelId="{CCC9F294-D012-46E0-A44F-41F98D643D35}" type="pres">
      <dgm:prSet presAssocID="{C61AEBA4-21C4-4A7F-93CA-A15E4FD9EA90}" presName="Name37" presStyleLbl="parChTrans1D3" presStyleIdx="8" presStyleCnt="10"/>
      <dgm:spPr/>
    </dgm:pt>
    <dgm:pt modelId="{0FBFA39C-0546-4AA1-ADA7-6A8C4CC9B92F}" type="pres">
      <dgm:prSet presAssocID="{527C248D-CF2F-4639-875D-61546F80FBFD}" presName="hierRoot2" presStyleCnt="0">
        <dgm:presLayoutVars>
          <dgm:hierBranch val="init"/>
        </dgm:presLayoutVars>
      </dgm:prSet>
      <dgm:spPr/>
    </dgm:pt>
    <dgm:pt modelId="{08CBBEE7-694D-4646-92B2-24E0C38E2046}" type="pres">
      <dgm:prSet presAssocID="{527C248D-CF2F-4639-875D-61546F80FBFD}" presName="rootComposite" presStyleCnt="0"/>
      <dgm:spPr/>
    </dgm:pt>
    <dgm:pt modelId="{52922D83-D549-485D-99D6-207D10D69A26}" type="pres">
      <dgm:prSet presAssocID="{527C248D-CF2F-4639-875D-61546F80FBFD}" presName="rootText" presStyleLbl="node3" presStyleIdx="8" presStyleCnt="10">
        <dgm:presLayoutVars>
          <dgm:chPref val="3"/>
        </dgm:presLayoutVars>
      </dgm:prSet>
      <dgm:spPr/>
    </dgm:pt>
    <dgm:pt modelId="{2AB0C2CA-A7D4-45E0-A81F-73ECE96C2BAE}" type="pres">
      <dgm:prSet presAssocID="{527C248D-CF2F-4639-875D-61546F80FBFD}" presName="rootConnector" presStyleLbl="node3" presStyleIdx="8" presStyleCnt="10"/>
      <dgm:spPr/>
    </dgm:pt>
    <dgm:pt modelId="{FC9E98C5-FBB4-4684-A0FC-DE76600BDF55}" type="pres">
      <dgm:prSet presAssocID="{527C248D-CF2F-4639-875D-61546F80FBFD}" presName="hierChild4" presStyleCnt="0"/>
      <dgm:spPr/>
    </dgm:pt>
    <dgm:pt modelId="{12FFC577-B272-48A7-B590-70ACCBFBB1D1}" type="pres">
      <dgm:prSet presAssocID="{8B87C40E-A247-4F89-8DE1-61E0B2B8219D}" presName="Name37" presStyleLbl="parChTrans1D4" presStyleIdx="35" presStyleCnt="43"/>
      <dgm:spPr/>
    </dgm:pt>
    <dgm:pt modelId="{C03EE6F5-7463-4037-9A6B-02D27FAB920D}" type="pres">
      <dgm:prSet presAssocID="{78E87817-D5F0-482E-B13F-76E02DD79E61}" presName="hierRoot2" presStyleCnt="0">
        <dgm:presLayoutVars>
          <dgm:hierBranch val="init"/>
        </dgm:presLayoutVars>
      </dgm:prSet>
      <dgm:spPr/>
    </dgm:pt>
    <dgm:pt modelId="{FA633614-9302-47B4-A84E-A92E313BF541}" type="pres">
      <dgm:prSet presAssocID="{78E87817-D5F0-482E-B13F-76E02DD79E61}" presName="rootComposite" presStyleCnt="0"/>
      <dgm:spPr/>
    </dgm:pt>
    <dgm:pt modelId="{9366A9AB-6CA4-4D11-A3DF-188D21F04165}" type="pres">
      <dgm:prSet presAssocID="{78E87817-D5F0-482E-B13F-76E02DD79E61}" presName="rootText" presStyleLbl="node4" presStyleIdx="35" presStyleCnt="43">
        <dgm:presLayoutVars>
          <dgm:chPref val="3"/>
        </dgm:presLayoutVars>
      </dgm:prSet>
      <dgm:spPr/>
    </dgm:pt>
    <dgm:pt modelId="{A7FA8F33-F7B9-4B13-81FD-B66FC3084CA4}" type="pres">
      <dgm:prSet presAssocID="{78E87817-D5F0-482E-B13F-76E02DD79E61}" presName="rootConnector" presStyleLbl="node4" presStyleIdx="35" presStyleCnt="43"/>
      <dgm:spPr/>
    </dgm:pt>
    <dgm:pt modelId="{E2BA59D7-C27F-4090-9F90-677A24217750}" type="pres">
      <dgm:prSet presAssocID="{78E87817-D5F0-482E-B13F-76E02DD79E61}" presName="hierChild4" presStyleCnt="0"/>
      <dgm:spPr/>
    </dgm:pt>
    <dgm:pt modelId="{440A51FA-0C80-4632-B373-45346798484A}" type="pres">
      <dgm:prSet presAssocID="{78E87817-D5F0-482E-B13F-76E02DD79E61}" presName="hierChild5" presStyleCnt="0"/>
      <dgm:spPr/>
    </dgm:pt>
    <dgm:pt modelId="{A6849DB3-76E4-43EF-96C1-F6481E480D00}" type="pres">
      <dgm:prSet presAssocID="{35A2F4A9-E37E-47D9-9EA8-210C71EAB07B}" presName="Name37" presStyleLbl="parChTrans1D4" presStyleIdx="36" presStyleCnt="43"/>
      <dgm:spPr/>
    </dgm:pt>
    <dgm:pt modelId="{F57AB843-A29A-4A71-8548-DC34D4743232}" type="pres">
      <dgm:prSet presAssocID="{5E9DED93-26A3-49AB-AA6E-8CDF11496CC7}" presName="hierRoot2" presStyleCnt="0">
        <dgm:presLayoutVars>
          <dgm:hierBranch val="init"/>
        </dgm:presLayoutVars>
      </dgm:prSet>
      <dgm:spPr/>
    </dgm:pt>
    <dgm:pt modelId="{AA7FFC6E-D9E9-4EE4-9B44-2BEA9F7BA0AC}" type="pres">
      <dgm:prSet presAssocID="{5E9DED93-26A3-49AB-AA6E-8CDF11496CC7}" presName="rootComposite" presStyleCnt="0"/>
      <dgm:spPr/>
    </dgm:pt>
    <dgm:pt modelId="{BFB6F7FA-5CB3-4FD6-81E2-DEC0F0226D2A}" type="pres">
      <dgm:prSet presAssocID="{5E9DED93-26A3-49AB-AA6E-8CDF11496CC7}" presName="rootText" presStyleLbl="node4" presStyleIdx="36" presStyleCnt="43">
        <dgm:presLayoutVars>
          <dgm:chPref val="3"/>
        </dgm:presLayoutVars>
      </dgm:prSet>
      <dgm:spPr/>
    </dgm:pt>
    <dgm:pt modelId="{C8F59CFE-BABE-46D5-A438-219E65AD18E8}" type="pres">
      <dgm:prSet presAssocID="{5E9DED93-26A3-49AB-AA6E-8CDF11496CC7}" presName="rootConnector" presStyleLbl="node4" presStyleIdx="36" presStyleCnt="43"/>
      <dgm:spPr/>
    </dgm:pt>
    <dgm:pt modelId="{C25E1E57-25BB-4BC5-A1AA-70ABBD3EC7FB}" type="pres">
      <dgm:prSet presAssocID="{5E9DED93-26A3-49AB-AA6E-8CDF11496CC7}" presName="hierChild4" presStyleCnt="0"/>
      <dgm:spPr/>
    </dgm:pt>
    <dgm:pt modelId="{3DE9ACAC-992E-4156-A97E-7316458B9B6E}" type="pres">
      <dgm:prSet presAssocID="{5E9DED93-26A3-49AB-AA6E-8CDF11496CC7}" presName="hierChild5" presStyleCnt="0"/>
      <dgm:spPr/>
    </dgm:pt>
    <dgm:pt modelId="{7E991F0F-0570-45B1-AD4C-58F274B579B8}" type="pres">
      <dgm:prSet presAssocID="{E6CAF634-BEFE-4353-AC1A-4D103967187D}" presName="Name37" presStyleLbl="parChTrans1D4" presStyleIdx="37" presStyleCnt="43"/>
      <dgm:spPr/>
    </dgm:pt>
    <dgm:pt modelId="{0C23DF34-7BC6-498F-AEB9-624BE267A2C7}" type="pres">
      <dgm:prSet presAssocID="{6DE0072E-BE13-4662-B373-077AE404A414}" presName="hierRoot2" presStyleCnt="0">
        <dgm:presLayoutVars>
          <dgm:hierBranch val="init"/>
        </dgm:presLayoutVars>
      </dgm:prSet>
      <dgm:spPr/>
    </dgm:pt>
    <dgm:pt modelId="{D266B4F2-8D11-4827-89AC-00F4DCFA5EC4}" type="pres">
      <dgm:prSet presAssocID="{6DE0072E-BE13-4662-B373-077AE404A414}" presName="rootComposite" presStyleCnt="0"/>
      <dgm:spPr/>
    </dgm:pt>
    <dgm:pt modelId="{5F470511-79B2-4407-BAAB-F340CD1FDB15}" type="pres">
      <dgm:prSet presAssocID="{6DE0072E-BE13-4662-B373-077AE404A414}" presName="rootText" presStyleLbl="node4" presStyleIdx="37" presStyleCnt="43">
        <dgm:presLayoutVars>
          <dgm:chPref val="3"/>
        </dgm:presLayoutVars>
      </dgm:prSet>
      <dgm:spPr/>
    </dgm:pt>
    <dgm:pt modelId="{4B2F6F3A-23D4-4AE8-8E95-CF86ECC3AFCE}" type="pres">
      <dgm:prSet presAssocID="{6DE0072E-BE13-4662-B373-077AE404A414}" presName="rootConnector" presStyleLbl="node4" presStyleIdx="37" presStyleCnt="43"/>
      <dgm:spPr/>
    </dgm:pt>
    <dgm:pt modelId="{325B2D34-1C89-4A48-9DF0-CB2FDE702501}" type="pres">
      <dgm:prSet presAssocID="{6DE0072E-BE13-4662-B373-077AE404A414}" presName="hierChild4" presStyleCnt="0"/>
      <dgm:spPr/>
    </dgm:pt>
    <dgm:pt modelId="{0364EC70-8FCC-4682-A997-5E321AE6C3CD}" type="pres">
      <dgm:prSet presAssocID="{6DE0072E-BE13-4662-B373-077AE404A414}" presName="hierChild5" presStyleCnt="0"/>
      <dgm:spPr/>
    </dgm:pt>
    <dgm:pt modelId="{F447E015-F18E-4F96-A6B6-2365C7A1BE85}" type="pres">
      <dgm:prSet presAssocID="{BA27B74F-4B35-44B3-BDFA-65FB8AF0CAC5}" presName="Name37" presStyleLbl="parChTrans1D4" presStyleIdx="38" presStyleCnt="43"/>
      <dgm:spPr/>
    </dgm:pt>
    <dgm:pt modelId="{56EF3C8C-96C4-4FB2-BBC1-7573997BF744}" type="pres">
      <dgm:prSet presAssocID="{5B3F0973-D4E3-497C-BB7B-0735DBDCF08F}" presName="hierRoot2" presStyleCnt="0">
        <dgm:presLayoutVars>
          <dgm:hierBranch val="init"/>
        </dgm:presLayoutVars>
      </dgm:prSet>
      <dgm:spPr/>
    </dgm:pt>
    <dgm:pt modelId="{936C7BCB-A91A-4F5F-A70D-4884746F36EF}" type="pres">
      <dgm:prSet presAssocID="{5B3F0973-D4E3-497C-BB7B-0735DBDCF08F}" presName="rootComposite" presStyleCnt="0"/>
      <dgm:spPr/>
    </dgm:pt>
    <dgm:pt modelId="{C15B0F10-EFB7-43AE-AF47-EDBA99658E9B}" type="pres">
      <dgm:prSet presAssocID="{5B3F0973-D4E3-497C-BB7B-0735DBDCF08F}" presName="rootText" presStyleLbl="node4" presStyleIdx="38" presStyleCnt="43">
        <dgm:presLayoutVars>
          <dgm:chPref val="3"/>
        </dgm:presLayoutVars>
      </dgm:prSet>
      <dgm:spPr/>
    </dgm:pt>
    <dgm:pt modelId="{3A1E271E-21B6-420D-BEC5-0F39A4252A01}" type="pres">
      <dgm:prSet presAssocID="{5B3F0973-D4E3-497C-BB7B-0735DBDCF08F}" presName="rootConnector" presStyleLbl="node4" presStyleIdx="38" presStyleCnt="43"/>
      <dgm:spPr/>
    </dgm:pt>
    <dgm:pt modelId="{97C371DA-B497-43EB-8A95-8D55D9883DBE}" type="pres">
      <dgm:prSet presAssocID="{5B3F0973-D4E3-497C-BB7B-0735DBDCF08F}" presName="hierChild4" presStyleCnt="0"/>
      <dgm:spPr/>
    </dgm:pt>
    <dgm:pt modelId="{34B6BE97-62BB-4093-BB1A-254775AAA1FA}" type="pres">
      <dgm:prSet presAssocID="{5B3F0973-D4E3-497C-BB7B-0735DBDCF08F}" presName="hierChild5" presStyleCnt="0"/>
      <dgm:spPr/>
    </dgm:pt>
    <dgm:pt modelId="{A2BD3B46-D6B6-4C37-87E9-E5DD44AF4A67}" type="pres">
      <dgm:prSet presAssocID="{527C248D-CF2F-4639-875D-61546F80FBFD}" presName="hierChild5" presStyleCnt="0"/>
      <dgm:spPr/>
    </dgm:pt>
    <dgm:pt modelId="{03801D92-1FC6-4319-AB54-A00A10036B5C}" type="pres">
      <dgm:prSet presAssocID="{88D1A43A-D6B5-4A25-9D81-EA215E13303A}" presName="Name37" presStyleLbl="parChTrans1D3" presStyleIdx="9" presStyleCnt="10"/>
      <dgm:spPr/>
    </dgm:pt>
    <dgm:pt modelId="{73CA284B-B94B-46E2-A592-DA27DE3C8AEF}" type="pres">
      <dgm:prSet presAssocID="{B4314815-40C5-4958-8C42-E6D7C082F2E0}" presName="hierRoot2" presStyleCnt="0">
        <dgm:presLayoutVars>
          <dgm:hierBranch val="init"/>
        </dgm:presLayoutVars>
      </dgm:prSet>
      <dgm:spPr/>
    </dgm:pt>
    <dgm:pt modelId="{3461DDA5-22C2-4BCC-B784-44DF2A467FBC}" type="pres">
      <dgm:prSet presAssocID="{B4314815-40C5-4958-8C42-E6D7C082F2E0}" presName="rootComposite" presStyleCnt="0"/>
      <dgm:spPr/>
    </dgm:pt>
    <dgm:pt modelId="{4661C10B-F7C7-481F-829F-B0AFF2FD0B9E}" type="pres">
      <dgm:prSet presAssocID="{B4314815-40C5-4958-8C42-E6D7C082F2E0}" presName="rootText" presStyleLbl="node3" presStyleIdx="9" presStyleCnt="10">
        <dgm:presLayoutVars>
          <dgm:chPref val="3"/>
        </dgm:presLayoutVars>
      </dgm:prSet>
      <dgm:spPr/>
    </dgm:pt>
    <dgm:pt modelId="{4EB206C3-FD3B-40A8-BB91-3BD4A45C292E}" type="pres">
      <dgm:prSet presAssocID="{B4314815-40C5-4958-8C42-E6D7C082F2E0}" presName="rootConnector" presStyleLbl="node3" presStyleIdx="9" presStyleCnt="10"/>
      <dgm:spPr/>
    </dgm:pt>
    <dgm:pt modelId="{28FC3510-0BED-4C95-958A-09DC82299A00}" type="pres">
      <dgm:prSet presAssocID="{B4314815-40C5-4958-8C42-E6D7C082F2E0}" presName="hierChild4" presStyleCnt="0"/>
      <dgm:spPr/>
    </dgm:pt>
    <dgm:pt modelId="{FECAB862-6224-4E7B-BB94-C5EDF970BCAB}" type="pres">
      <dgm:prSet presAssocID="{27D43065-29BA-47B3-9235-F22E5CA5007F}" presName="Name37" presStyleLbl="parChTrans1D4" presStyleIdx="39" presStyleCnt="43"/>
      <dgm:spPr/>
    </dgm:pt>
    <dgm:pt modelId="{84D35FDF-BCA2-43DC-87F5-3934D34C435F}" type="pres">
      <dgm:prSet presAssocID="{7DA14FAE-5DD1-4A17-AF47-95664B145138}" presName="hierRoot2" presStyleCnt="0">
        <dgm:presLayoutVars>
          <dgm:hierBranch val="init"/>
        </dgm:presLayoutVars>
      </dgm:prSet>
      <dgm:spPr/>
    </dgm:pt>
    <dgm:pt modelId="{89FDF94B-0717-4446-9531-602F8316DE37}" type="pres">
      <dgm:prSet presAssocID="{7DA14FAE-5DD1-4A17-AF47-95664B145138}" presName="rootComposite" presStyleCnt="0"/>
      <dgm:spPr/>
    </dgm:pt>
    <dgm:pt modelId="{DBAFFB88-6251-4918-9F00-8D5B2C1778B5}" type="pres">
      <dgm:prSet presAssocID="{7DA14FAE-5DD1-4A17-AF47-95664B145138}" presName="rootText" presStyleLbl="node4" presStyleIdx="39" presStyleCnt="43">
        <dgm:presLayoutVars>
          <dgm:chPref val="3"/>
        </dgm:presLayoutVars>
      </dgm:prSet>
      <dgm:spPr/>
    </dgm:pt>
    <dgm:pt modelId="{A6464A7C-9433-405D-A8FA-C8707C5A5DD7}" type="pres">
      <dgm:prSet presAssocID="{7DA14FAE-5DD1-4A17-AF47-95664B145138}" presName="rootConnector" presStyleLbl="node4" presStyleIdx="39" presStyleCnt="43"/>
      <dgm:spPr/>
    </dgm:pt>
    <dgm:pt modelId="{C1DAE310-6092-4316-976A-B1828381A819}" type="pres">
      <dgm:prSet presAssocID="{7DA14FAE-5DD1-4A17-AF47-95664B145138}" presName="hierChild4" presStyleCnt="0"/>
      <dgm:spPr/>
    </dgm:pt>
    <dgm:pt modelId="{9F0271FC-B747-44CA-9F10-05E0B4150956}" type="pres">
      <dgm:prSet presAssocID="{7DA14FAE-5DD1-4A17-AF47-95664B145138}" presName="hierChild5" presStyleCnt="0"/>
      <dgm:spPr/>
    </dgm:pt>
    <dgm:pt modelId="{C0FB9761-55AF-4A85-BF9A-3EC110A3A792}" type="pres">
      <dgm:prSet presAssocID="{6C191952-68C6-4562-9880-CB423AF9114A}" presName="Name37" presStyleLbl="parChTrans1D4" presStyleIdx="40" presStyleCnt="43"/>
      <dgm:spPr/>
    </dgm:pt>
    <dgm:pt modelId="{0C5C8C71-F9B4-4E65-A8F5-F2A01467167F}" type="pres">
      <dgm:prSet presAssocID="{83A274B8-AEEA-47EA-A25A-42A74C1AF313}" presName="hierRoot2" presStyleCnt="0">
        <dgm:presLayoutVars>
          <dgm:hierBranch val="init"/>
        </dgm:presLayoutVars>
      </dgm:prSet>
      <dgm:spPr/>
    </dgm:pt>
    <dgm:pt modelId="{7A2B7AC2-A475-45CF-8805-86672D676323}" type="pres">
      <dgm:prSet presAssocID="{83A274B8-AEEA-47EA-A25A-42A74C1AF313}" presName="rootComposite" presStyleCnt="0"/>
      <dgm:spPr/>
    </dgm:pt>
    <dgm:pt modelId="{106BA348-AE92-44F5-B943-34D47C399AFB}" type="pres">
      <dgm:prSet presAssocID="{83A274B8-AEEA-47EA-A25A-42A74C1AF313}" presName="rootText" presStyleLbl="node4" presStyleIdx="40" presStyleCnt="43">
        <dgm:presLayoutVars>
          <dgm:chPref val="3"/>
        </dgm:presLayoutVars>
      </dgm:prSet>
      <dgm:spPr/>
    </dgm:pt>
    <dgm:pt modelId="{711170BC-5D04-48BD-8736-CB6415A60284}" type="pres">
      <dgm:prSet presAssocID="{83A274B8-AEEA-47EA-A25A-42A74C1AF313}" presName="rootConnector" presStyleLbl="node4" presStyleIdx="40" presStyleCnt="43"/>
      <dgm:spPr/>
    </dgm:pt>
    <dgm:pt modelId="{D20BFD72-10B5-4B23-898D-D95B93516BEA}" type="pres">
      <dgm:prSet presAssocID="{83A274B8-AEEA-47EA-A25A-42A74C1AF313}" presName="hierChild4" presStyleCnt="0"/>
      <dgm:spPr/>
    </dgm:pt>
    <dgm:pt modelId="{5B05E793-D775-4163-88E5-B19701CEBFE5}" type="pres">
      <dgm:prSet presAssocID="{83A274B8-AEEA-47EA-A25A-42A74C1AF313}" presName="hierChild5" presStyleCnt="0"/>
      <dgm:spPr/>
    </dgm:pt>
    <dgm:pt modelId="{4B437F33-4A24-4D99-BDB1-EAB9E8E8F699}" type="pres">
      <dgm:prSet presAssocID="{1DCE521D-DEE0-4FD3-A202-DE384FE2FA4C}" presName="Name37" presStyleLbl="parChTrans1D4" presStyleIdx="41" presStyleCnt="43"/>
      <dgm:spPr/>
    </dgm:pt>
    <dgm:pt modelId="{C5201D9C-BDAD-4328-9814-4E874E787A6F}" type="pres">
      <dgm:prSet presAssocID="{C4CF8804-ECA9-4EA9-9A87-EE34D3863242}" presName="hierRoot2" presStyleCnt="0">
        <dgm:presLayoutVars>
          <dgm:hierBranch val="init"/>
        </dgm:presLayoutVars>
      </dgm:prSet>
      <dgm:spPr/>
    </dgm:pt>
    <dgm:pt modelId="{8EB21CD3-61CA-45BC-A3A9-ECC70AA46FB1}" type="pres">
      <dgm:prSet presAssocID="{C4CF8804-ECA9-4EA9-9A87-EE34D3863242}" presName="rootComposite" presStyleCnt="0"/>
      <dgm:spPr/>
    </dgm:pt>
    <dgm:pt modelId="{88282781-D205-4959-BBFC-035C0B34648E}" type="pres">
      <dgm:prSet presAssocID="{C4CF8804-ECA9-4EA9-9A87-EE34D3863242}" presName="rootText" presStyleLbl="node4" presStyleIdx="41" presStyleCnt="43">
        <dgm:presLayoutVars>
          <dgm:chPref val="3"/>
        </dgm:presLayoutVars>
      </dgm:prSet>
      <dgm:spPr/>
    </dgm:pt>
    <dgm:pt modelId="{42FBAEB6-A784-4396-99D4-16403C2A57FD}" type="pres">
      <dgm:prSet presAssocID="{C4CF8804-ECA9-4EA9-9A87-EE34D3863242}" presName="rootConnector" presStyleLbl="node4" presStyleIdx="41" presStyleCnt="43"/>
      <dgm:spPr/>
    </dgm:pt>
    <dgm:pt modelId="{09C77080-FE49-4618-89B3-807F548A57F2}" type="pres">
      <dgm:prSet presAssocID="{C4CF8804-ECA9-4EA9-9A87-EE34D3863242}" presName="hierChild4" presStyleCnt="0"/>
      <dgm:spPr/>
    </dgm:pt>
    <dgm:pt modelId="{AE01B9CA-0DA9-45FC-B5FE-15C97EEA0D37}" type="pres">
      <dgm:prSet presAssocID="{C4CF8804-ECA9-4EA9-9A87-EE34D3863242}" presName="hierChild5" presStyleCnt="0"/>
      <dgm:spPr/>
    </dgm:pt>
    <dgm:pt modelId="{2A98A0D1-26D5-4286-B000-6E7C7DF11423}" type="pres">
      <dgm:prSet presAssocID="{42F78A35-56E8-47F8-BBF9-3FC28CA2EA36}" presName="Name37" presStyleLbl="parChTrans1D4" presStyleIdx="42" presStyleCnt="43"/>
      <dgm:spPr/>
    </dgm:pt>
    <dgm:pt modelId="{A4069635-A7BF-45E3-98C5-2C8528065DAC}" type="pres">
      <dgm:prSet presAssocID="{B97DCA76-ACA4-4332-AA8F-5E953F1B851D}" presName="hierRoot2" presStyleCnt="0">
        <dgm:presLayoutVars>
          <dgm:hierBranch val="init"/>
        </dgm:presLayoutVars>
      </dgm:prSet>
      <dgm:spPr/>
    </dgm:pt>
    <dgm:pt modelId="{45949A1E-0F78-41A5-AC88-7F2C26D46C3D}" type="pres">
      <dgm:prSet presAssocID="{B97DCA76-ACA4-4332-AA8F-5E953F1B851D}" presName="rootComposite" presStyleCnt="0"/>
      <dgm:spPr/>
    </dgm:pt>
    <dgm:pt modelId="{A603E025-2459-4ADA-8DBE-C044EF342A5E}" type="pres">
      <dgm:prSet presAssocID="{B97DCA76-ACA4-4332-AA8F-5E953F1B851D}" presName="rootText" presStyleLbl="node4" presStyleIdx="42" presStyleCnt="43">
        <dgm:presLayoutVars>
          <dgm:chPref val="3"/>
        </dgm:presLayoutVars>
      </dgm:prSet>
      <dgm:spPr/>
    </dgm:pt>
    <dgm:pt modelId="{BE0427C4-4BAD-447C-B3A0-E76B69C9BE3B}" type="pres">
      <dgm:prSet presAssocID="{B97DCA76-ACA4-4332-AA8F-5E953F1B851D}" presName="rootConnector" presStyleLbl="node4" presStyleIdx="42" presStyleCnt="43"/>
      <dgm:spPr/>
    </dgm:pt>
    <dgm:pt modelId="{685FC314-2F36-4F43-8C19-F4485954AE1A}" type="pres">
      <dgm:prSet presAssocID="{B97DCA76-ACA4-4332-AA8F-5E953F1B851D}" presName="hierChild4" presStyleCnt="0"/>
      <dgm:spPr/>
    </dgm:pt>
    <dgm:pt modelId="{50181DCF-5756-43EA-A9F8-377E80506C3C}" type="pres">
      <dgm:prSet presAssocID="{B97DCA76-ACA4-4332-AA8F-5E953F1B851D}" presName="hierChild5" presStyleCnt="0"/>
      <dgm:spPr/>
    </dgm:pt>
    <dgm:pt modelId="{D749A31B-E3A4-453D-AB88-4C17AE1E5CEB}" type="pres">
      <dgm:prSet presAssocID="{B4314815-40C5-4958-8C42-E6D7C082F2E0}" presName="hierChild5" presStyleCnt="0"/>
      <dgm:spPr/>
    </dgm:pt>
    <dgm:pt modelId="{87CA7EA5-D501-41E5-BF8C-14D4D34BC5CC}" type="pres">
      <dgm:prSet presAssocID="{1A2765A8-3C01-4849-95F8-3FD652691AE8}" presName="hierChild5" presStyleCnt="0"/>
      <dgm:spPr/>
    </dgm:pt>
    <dgm:pt modelId="{61042D21-42EB-4F0F-9346-897AF58A1E90}" type="pres">
      <dgm:prSet presAssocID="{37BF147A-0BEF-473B-ACB6-8CA4B9D04F20}" presName="hierChild3" presStyleCnt="0"/>
      <dgm:spPr/>
    </dgm:pt>
  </dgm:ptLst>
  <dgm:cxnLst>
    <dgm:cxn modelId="{DB696400-E0FB-4F0A-BE44-FAF78DA3AEB6}" srcId="{FEB3BB79-AA3D-4F00-BD40-C8CDF3E0710F}" destId="{4F74089B-87FB-448B-953F-4E501896439D}" srcOrd="0" destOrd="0" parTransId="{C6A5F271-0EAE-496A-9E30-7C62A295902C}" sibTransId="{7E291B7E-02B5-4E4B-9208-8C487C279F27}"/>
    <dgm:cxn modelId="{F1A6B601-6E2F-45A7-8819-105822B76E02}" srcId="{1A2765A8-3C01-4849-95F8-3FD652691AE8}" destId="{527C248D-CF2F-4639-875D-61546F80FBFD}" srcOrd="0" destOrd="0" parTransId="{C61AEBA4-21C4-4A7F-93CA-A15E4FD9EA90}" sibTransId="{4FBFFA6C-58AF-4603-B077-C96ABD6CDB9B}"/>
    <dgm:cxn modelId="{FF2EFE02-6AF4-4792-8E1C-8AD855A77859}" type="presOf" srcId="{B4D525D3-2258-482A-B71A-FF573DD943F1}" destId="{AF20625D-B442-4451-97EC-AF51FBDE9C5F}" srcOrd="0" destOrd="0" presId="urn:microsoft.com/office/officeart/2005/8/layout/orgChart1"/>
    <dgm:cxn modelId="{9A829603-6E4A-412D-808B-9FCFC628BCE3}" srcId="{9468546C-7613-4DF0-A9CB-ED3203639F33}" destId="{8B84EBB3-C209-460D-B5C3-4E9F04E37CE7}" srcOrd="0" destOrd="0" parTransId="{FEACD5C9-1865-49BC-887B-DD7E2B2F31C7}" sibTransId="{F704101F-0CED-4B62-B536-8F6B7F5DEDA1}"/>
    <dgm:cxn modelId="{8AFCA603-35FA-4149-B719-E242B4C6E3F1}" type="presOf" srcId="{5416BE7D-3C7F-4DEF-B52E-1C80761EA88B}" destId="{DD08ADD7-0E13-42C5-B4DF-27340E0B9349}" srcOrd="0" destOrd="0" presId="urn:microsoft.com/office/officeart/2005/8/layout/orgChart1"/>
    <dgm:cxn modelId="{955EC805-2B18-48B0-8775-8A02E66263A9}" type="presOf" srcId="{83A274B8-AEEA-47EA-A25A-42A74C1AF313}" destId="{106BA348-AE92-44F5-B943-34D47C399AFB}" srcOrd="0" destOrd="0" presId="urn:microsoft.com/office/officeart/2005/8/layout/orgChart1"/>
    <dgm:cxn modelId="{0F47D205-1E17-401B-A4DA-7119BFF1B2FE}" type="presOf" srcId="{3AD16294-B106-4741-A3D1-92D2EB6FAD7F}" destId="{9A047427-E87D-4B16-9C2C-C6559BA708B1}" srcOrd="1" destOrd="0" presId="urn:microsoft.com/office/officeart/2005/8/layout/orgChart1"/>
    <dgm:cxn modelId="{0B6D8C06-F6C3-4C9E-BB4D-F8F834F345B6}" type="presOf" srcId="{59BFDEFF-7927-4815-87BC-C3076197CB97}" destId="{E7541827-1DE2-4120-B012-39124E47773E}" srcOrd="0" destOrd="0" presId="urn:microsoft.com/office/officeart/2005/8/layout/orgChart1"/>
    <dgm:cxn modelId="{C0022409-9F82-4331-A794-95C2C6852DC8}" type="presOf" srcId="{4F74089B-87FB-448B-953F-4E501896439D}" destId="{1FBD5385-00E8-4CB0-BC22-B6BB0C1DB696}" srcOrd="0" destOrd="0" presId="urn:microsoft.com/office/officeart/2005/8/layout/orgChart1"/>
    <dgm:cxn modelId="{247C680B-4F4A-4197-8F72-6D10C6018D12}" type="presOf" srcId="{D2C47B9D-5D7E-41CA-8A20-8CA63B619B45}" destId="{FDDA5E34-9885-4199-BA7A-DE7651303A63}" srcOrd="0" destOrd="0" presId="urn:microsoft.com/office/officeart/2005/8/layout/orgChart1"/>
    <dgm:cxn modelId="{95B2FE0B-2A93-4A85-8F31-3D71A309224A}" type="presOf" srcId="{8B84EBB3-C209-460D-B5C3-4E9F04E37CE7}" destId="{84176173-1130-49F8-B969-A7E300219913}" srcOrd="1" destOrd="0" presId="urn:microsoft.com/office/officeart/2005/8/layout/orgChart1"/>
    <dgm:cxn modelId="{B594A80C-69FA-42BB-972A-195D524A9CD3}" srcId="{E314D203-754D-4025-A767-465EE6E93ABC}" destId="{09FB7F27-C331-49DE-A8AB-43B7E50C857E}" srcOrd="2" destOrd="0" parTransId="{DF79AA5C-CDEB-4F60-A2EB-F44302A14B7F}" sibTransId="{54955FD1-A97D-491F-B718-C8404D87372A}"/>
    <dgm:cxn modelId="{58C4D90F-5DA8-4C80-9532-9F3E9DC5BF3B}" type="presOf" srcId="{CF02BD35-43B6-4DD1-AF3C-CEC248B4C6B5}" destId="{5B706E9F-A258-47A4-B062-30EBA684AD49}" srcOrd="1" destOrd="0" presId="urn:microsoft.com/office/officeart/2005/8/layout/orgChart1"/>
    <dgm:cxn modelId="{1E5C8410-1AD7-4F5F-A920-600F78FB4305}" type="presOf" srcId="{1877DA27-27C5-4114-9DA8-8C59F6B42FB5}" destId="{B3FFE651-3FAE-4338-B689-34B870251757}" srcOrd="1" destOrd="0" presId="urn:microsoft.com/office/officeart/2005/8/layout/orgChart1"/>
    <dgm:cxn modelId="{611DE711-36AB-4C09-8465-FC0F4BE74018}" type="presOf" srcId="{F07FB2F5-30C9-4B1D-9ECB-8D9E39EEAAC7}" destId="{A4FFBF66-1ECC-4CD8-B6F6-A953D72B0448}" srcOrd="0" destOrd="0" presId="urn:microsoft.com/office/officeart/2005/8/layout/orgChart1"/>
    <dgm:cxn modelId="{BEBC4313-CFF2-49AB-9744-F39C43411EAE}" type="presOf" srcId="{8635939B-FCE2-4F23-8341-2AE426EB0043}" destId="{953D2924-916C-4766-9012-F0FDAA897689}" srcOrd="0" destOrd="0" presId="urn:microsoft.com/office/officeart/2005/8/layout/orgChart1"/>
    <dgm:cxn modelId="{00CB8F13-CB18-41F0-9CE6-AEBFB4232C65}" type="presOf" srcId="{FEB3BB79-AA3D-4F00-BD40-C8CDF3E0710F}" destId="{34AF26B7-31C6-49E6-9E10-33F04E66734D}" srcOrd="1" destOrd="0" presId="urn:microsoft.com/office/officeart/2005/8/layout/orgChart1"/>
    <dgm:cxn modelId="{D0D25314-35AE-4F22-BD3C-6C4AAFC1D9A7}" type="presOf" srcId="{78E87817-D5F0-482E-B13F-76E02DD79E61}" destId="{9366A9AB-6CA4-4D11-A3DF-188D21F04165}" srcOrd="0" destOrd="0" presId="urn:microsoft.com/office/officeart/2005/8/layout/orgChart1"/>
    <dgm:cxn modelId="{8AB2D914-8732-449F-9FA4-169731390527}" srcId="{55AE0C0D-E39B-4A63-B250-F911A66CC16E}" destId="{F142D6E0-D25A-4FC1-B04A-9D442ABE0FFB}" srcOrd="0" destOrd="0" parTransId="{E457FB54-7D62-4A05-BA52-76A2B595D590}" sibTransId="{A0432D50-4A93-47E8-B545-70EB1E76B3EA}"/>
    <dgm:cxn modelId="{0F5F3815-C696-45CE-B982-8CE2B3B3EA89}" srcId="{A5FEF984-3212-4E0A-8F0B-1C3DE3F0A95A}" destId="{85529CA3-9A42-4A43-9B7C-3B9F8A56D097}" srcOrd="3" destOrd="0" parTransId="{FAA40E20-3033-4CC5-91D9-80BE673FFDFF}" sibTransId="{B0E3418A-2CF6-4C4E-8D95-4C9A81EADFC0}"/>
    <dgm:cxn modelId="{6BC32A16-4681-4D4F-B057-B2169A358DB7}" type="presOf" srcId="{D1A1F7F8-D9C3-4948-AF16-00A7EE43CE0A}" destId="{49C00DE1-6419-40A5-9DF7-CFC645FF50E3}" srcOrd="0" destOrd="0" presId="urn:microsoft.com/office/officeart/2005/8/layout/orgChart1"/>
    <dgm:cxn modelId="{2DE07317-1FD0-49D9-A74E-1E2E35674A71}" type="presOf" srcId="{8B84EBB3-C209-460D-B5C3-4E9F04E37CE7}" destId="{7010464C-27D7-4178-99FC-583244E1F81B}" srcOrd="0" destOrd="0" presId="urn:microsoft.com/office/officeart/2005/8/layout/orgChart1"/>
    <dgm:cxn modelId="{AE0C3A18-D9CD-45C7-9CC0-1A79BA7C47D9}" type="presOf" srcId="{C6E1F457-C1A2-4F65-A58C-A005D8298955}" destId="{DD636543-B748-4DBB-A33D-C8139CB0AE56}" srcOrd="1" destOrd="0" presId="urn:microsoft.com/office/officeart/2005/8/layout/orgChart1"/>
    <dgm:cxn modelId="{CB8A2519-860C-4A08-86FE-C0D5DE0B234E}" srcId="{A5FEF984-3212-4E0A-8F0B-1C3DE3F0A95A}" destId="{C6E1F457-C1A2-4F65-A58C-A005D8298955}" srcOrd="9" destOrd="0" parTransId="{7C3C4883-7381-4BAB-8F7A-D9767E6624F8}" sibTransId="{9FBA2D78-4A25-4EA3-8262-BD7EC1CC4B56}"/>
    <dgm:cxn modelId="{AAAF6619-D274-4FEE-9EC3-3E13BD2091F2}" type="presOf" srcId="{7DA14FAE-5DD1-4A17-AF47-95664B145138}" destId="{A6464A7C-9433-405D-A8FA-C8707C5A5DD7}" srcOrd="1" destOrd="0" presId="urn:microsoft.com/office/officeart/2005/8/layout/orgChart1"/>
    <dgm:cxn modelId="{09974C19-4988-408B-86C9-B7B1B4B0EAE5}" type="presOf" srcId="{408FA374-6F38-4723-A7D7-7EF2758243A2}" destId="{5DDD55D6-CFF3-46A1-A9A1-0AC8E7658D2C}" srcOrd="0" destOrd="0" presId="urn:microsoft.com/office/officeart/2005/8/layout/orgChart1"/>
    <dgm:cxn modelId="{BD5C771A-9426-4E43-B5FA-E8CAF5630392}" type="presOf" srcId="{1BD58822-4782-4D85-9AB3-A4C73959D451}" destId="{E56B3AF1-C70F-4A02-AEBE-6555380F5AC4}" srcOrd="0" destOrd="0" presId="urn:microsoft.com/office/officeart/2005/8/layout/orgChart1"/>
    <dgm:cxn modelId="{AA4BC81A-4CF5-41AB-840E-8BF320974BE0}" type="presOf" srcId="{B4314815-40C5-4958-8C42-E6D7C082F2E0}" destId="{4EB206C3-FD3B-40A8-BB91-3BD4A45C292E}" srcOrd="1" destOrd="0" presId="urn:microsoft.com/office/officeart/2005/8/layout/orgChart1"/>
    <dgm:cxn modelId="{00921C1B-D7DB-4F96-B441-DB2C58CF4BC1}" type="presOf" srcId="{0E76D533-4BCD-46B7-8C53-C2A38AED4262}" destId="{FB7A05B3-0E33-4DDB-B9C6-17B2A4B67584}" srcOrd="0" destOrd="0" presId="urn:microsoft.com/office/officeart/2005/8/layout/orgChart1"/>
    <dgm:cxn modelId="{F569A51B-B0CF-43EF-BE9A-299932BFFB80}" type="presOf" srcId="{1877DA27-27C5-4114-9DA8-8C59F6B42FB5}" destId="{DBF73033-0985-498C-96D3-B21E335C8F4F}" srcOrd="0" destOrd="0" presId="urn:microsoft.com/office/officeart/2005/8/layout/orgChart1"/>
    <dgm:cxn modelId="{911A671E-3E69-43AA-9D00-B5D5F2748A36}" type="presOf" srcId="{4F74089B-87FB-448B-953F-4E501896439D}" destId="{62D496D3-EFE7-4B06-B554-18E64879540F}" srcOrd="1" destOrd="0" presId="urn:microsoft.com/office/officeart/2005/8/layout/orgChart1"/>
    <dgm:cxn modelId="{B06FBF1E-7448-4048-8162-9134194E2DD5}" type="presOf" srcId="{216DB03A-E5B5-45DA-9EE4-60D9C51637E2}" destId="{DAFC45A8-D9F0-4A27-B03E-67670720901E}" srcOrd="0" destOrd="0" presId="urn:microsoft.com/office/officeart/2005/8/layout/orgChart1"/>
    <dgm:cxn modelId="{74F9C11E-7306-441F-A413-617C993513DB}" srcId="{A5FEF984-3212-4E0A-8F0B-1C3DE3F0A95A}" destId="{ACBF33E4-A593-43D0-8AF0-F7C0A311705E}" srcOrd="7" destOrd="0" parTransId="{9584C39F-F08B-4682-AD22-2985B14C3965}" sibTransId="{A889FFEF-E1B5-43DF-A4F2-BBF136D39847}"/>
    <dgm:cxn modelId="{925DA620-57C3-436C-9935-1660996503CF}" type="presOf" srcId="{73203DEF-C10C-4FDA-80D1-A2BABC560CE7}" destId="{C90D83B4-2DFA-4F4A-B41C-D0424F2D0F59}" srcOrd="0" destOrd="0" presId="urn:microsoft.com/office/officeart/2005/8/layout/orgChart1"/>
    <dgm:cxn modelId="{31FAF120-232D-4F1C-83D0-8C0F60A42328}" type="presOf" srcId="{55B643DE-2B95-44AA-8BB4-69E6796DBA18}" destId="{A370A845-93E1-4D1C-A645-E8A8BA5F40AD}" srcOrd="0" destOrd="0" presId="urn:microsoft.com/office/officeart/2005/8/layout/orgChart1"/>
    <dgm:cxn modelId="{68214721-6669-4EC9-9AE9-E80655D1329A}" type="presOf" srcId="{2277F11F-2135-4008-882D-0AE66046AD73}" destId="{EE316E9B-8E90-4AF8-8651-D41EB6A1C367}" srcOrd="0" destOrd="0" presId="urn:microsoft.com/office/officeart/2005/8/layout/orgChart1"/>
    <dgm:cxn modelId="{8085F121-D4EB-48D6-82B8-8DFBE702ECDB}" srcId="{1A2765A8-3C01-4849-95F8-3FD652691AE8}" destId="{B4314815-40C5-4958-8C42-E6D7C082F2E0}" srcOrd="1" destOrd="0" parTransId="{88D1A43A-D6B5-4A25-9D81-EA215E13303A}" sibTransId="{413E254C-C354-4E0B-BCD7-AE17CABC842E}"/>
    <dgm:cxn modelId="{FFA85223-C77C-4435-8FF5-DFCFBFEEB106}" type="presOf" srcId="{D4E50688-2899-4FAE-BB8D-8CA1E43077C1}" destId="{D7A885D2-D8AB-4D52-BE1B-38662024378E}" srcOrd="0" destOrd="0" presId="urn:microsoft.com/office/officeart/2005/8/layout/orgChart1"/>
    <dgm:cxn modelId="{673CB723-1E79-4684-A08E-D45AB7FDD3D6}" srcId="{527C248D-CF2F-4639-875D-61546F80FBFD}" destId="{5E9DED93-26A3-49AB-AA6E-8CDF11496CC7}" srcOrd="1" destOrd="0" parTransId="{35A2F4A9-E37E-47D9-9EA8-210C71EAB07B}" sibTransId="{2DA95790-7BE7-40E3-BDE7-0B343C2407A7}"/>
    <dgm:cxn modelId="{AA7F0324-43DD-45E2-BF1C-08E374C771C0}" type="presOf" srcId="{B4314815-40C5-4958-8C42-E6D7C082F2E0}" destId="{4661C10B-F7C7-481F-829F-B0AFF2FD0B9E}" srcOrd="0" destOrd="0" presId="urn:microsoft.com/office/officeart/2005/8/layout/orgChart1"/>
    <dgm:cxn modelId="{59DE4B25-2B01-4687-B463-056834452177}" type="presOf" srcId="{7DA14FAE-5DD1-4A17-AF47-95664B145138}" destId="{DBAFFB88-6251-4918-9F00-8D5B2C1778B5}" srcOrd="0" destOrd="0" presId="urn:microsoft.com/office/officeart/2005/8/layout/orgChart1"/>
    <dgm:cxn modelId="{AC567925-0956-4F54-8FBA-4EECE411E54A}" type="presOf" srcId="{5E9DED93-26A3-49AB-AA6E-8CDF11496CC7}" destId="{C8F59CFE-BABE-46D5-A438-219E65AD18E8}" srcOrd="1" destOrd="0" presId="urn:microsoft.com/office/officeart/2005/8/layout/orgChart1"/>
    <dgm:cxn modelId="{1CADB326-9429-40AD-8F92-1615EB8FE8B8}" type="presOf" srcId="{D0746920-8C63-4179-9BE1-7CCA50AA634A}" destId="{5E4FF77A-EC23-4728-ACAA-CF8DC990D0B5}" srcOrd="0" destOrd="0" presId="urn:microsoft.com/office/officeart/2005/8/layout/orgChart1"/>
    <dgm:cxn modelId="{1DB67627-06AB-44E2-BBA7-7E98216305F5}" type="presOf" srcId="{8BE69B05-AAA2-4191-A0C0-580C6027032F}" destId="{2479A0F4-560C-43FC-B653-ED9BD95796F4}" srcOrd="0" destOrd="0" presId="urn:microsoft.com/office/officeart/2005/8/layout/orgChart1"/>
    <dgm:cxn modelId="{E861FD27-B101-4DCA-B96A-35C5BAC17D79}" srcId="{E314D203-754D-4025-A767-465EE6E93ABC}" destId="{6234BECD-26F6-4E8D-8D40-5EE7CC76ABDB}" srcOrd="0" destOrd="0" parTransId="{216DB03A-E5B5-45DA-9EE4-60D9C51637E2}" sibTransId="{6211C3DD-8308-4DFA-8914-505A655D9C13}"/>
    <dgm:cxn modelId="{E2721B28-5870-43A3-B632-4B1DD18D552C}" srcId="{F636C1C1-99BB-4BBC-886B-4B0CDE6A87B5}" destId="{766F5A8B-826F-408C-A3C2-BF0CAA0AB2BF}" srcOrd="3" destOrd="0" parTransId="{D0746920-8C63-4179-9BE1-7CCA50AA634A}" sibTransId="{884E226D-B545-4BF5-849A-FD4D4023C786}"/>
    <dgm:cxn modelId="{FE4A5F28-42F0-4ED2-BE6B-5A27CF44C72F}" srcId="{4F74089B-87FB-448B-953F-4E501896439D}" destId="{6982CA56-E8F5-4ACA-B4B9-1B069E3FACB8}" srcOrd="3" destOrd="0" parTransId="{B3DD69B0-12B3-43BD-9579-4F2472DC4B2A}" sibTransId="{043B553E-CEDE-4D44-A6FD-A4F200BD25C0}"/>
    <dgm:cxn modelId="{2EB7E628-B23D-4943-AB8C-7C4A4D897E42}" srcId="{4F74089B-87FB-448B-953F-4E501896439D}" destId="{4FF6994B-803D-4A9D-8BAC-26C21F48A8CC}" srcOrd="2" destOrd="0" parTransId="{4BD4D949-E6BC-49A7-A672-ADE15F45AE6D}" sibTransId="{DE8B50DB-9C6F-4A9F-95DF-834949BEABC4}"/>
    <dgm:cxn modelId="{FA01712A-19E5-4F7F-944C-1D160C02934C}" type="presOf" srcId="{88D1A43A-D6B5-4A25-9D81-EA215E13303A}" destId="{03801D92-1FC6-4319-AB54-A00A10036B5C}" srcOrd="0" destOrd="0" presId="urn:microsoft.com/office/officeart/2005/8/layout/orgChart1"/>
    <dgm:cxn modelId="{E2D0282B-F904-4300-9DC6-4A34E4FC07B1}" type="presOf" srcId="{3AD16294-B106-4741-A3D1-92D2EB6FAD7F}" destId="{973DC501-F53B-4297-918F-BCB31293C960}" srcOrd="0" destOrd="0" presId="urn:microsoft.com/office/officeart/2005/8/layout/orgChart1"/>
    <dgm:cxn modelId="{5060922B-D31C-48B3-B140-2CF0151F38A6}" type="presOf" srcId="{6DE0072E-BE13-4662-B373-077AE404A414}" destId="{4B2F6F3A-23D4-4AE8-8E95-CF86ECC3AFCE}" srcOrd="1" destOrd="0" presId="urn:microsoft.com/office/officeart/2005/8/layout/orgChart1"/>
    <dgm:cxn modelId="{8782C82D-AFC0-49A4-AE70-175CBE7F2820}" srcId="{1B25B8A8-97EE-4EE9-96BC-65AC2F9D94BD}" destId="{E314D203-754D-4025-A767-465EE6E93ABC}" srcOrd="0" destOrd="0" parTransId="{B4D525D3-2258-482A-B71A-FF573DD943F1}" sibTransId="{4538DC61-D2D8-4263-B40E-CA91A57DAB0D}"/>
    <dgm:cxn modelId="{71911F30-F58C-4DDB-8688-034FCBCD3DC4}" srcId="{E314D203-754D-4025-A767-465EE6E93ABC}" destId="{02F0647C-2A3A-47F5-AB4F-8993C1EBAAE8}" srcOrd="3" destOrd="0" parTransId="{B5CFF75D-DE09-4738-A357-EEFA5B932DF5}" sibTransId="{3EF1BE84-A71F-4E92-B8F5-BE0C6010455E}"/>
    <dgm:cxn modelId="{76044130-70DF-4533-BC79-9F2B4DD3A424}" type="presOf" srcId="{6FEAC0FD-9AC5-4CF3-BA2B-CEBE07466541}" destId="{2905E8C9-610F-4DC2-800E-17221265860A}" srcOrd="0" destOrd="0" presId="urn:microsoft.com/office/officeart/2005/8/layout/orgChart1"/>
    <dgm:cxn modelId="{6A3B5631-A762-4F62-AEB7-014896738432}" srcId="{A5FEF984-3212-4E0A-8F0B-1C3DE3F0A95A}" destId="{CF02BD35-43B6-4DD1-AF3C-CEC248B4C6B5}" srcOrd="4" destOrd="0" parTransId="{9AEAE83E-1591-4923-825C-9DE836E6132E}" sibTransId="{ADC91C1F-2857-4BA7-BB80-EB8B242252D5}"/>
    <dgm:cxn modelId="{A1DCA231-8C88-43FF-A14E-C365A6456707}" type="presOf" srcId="{55AE0C0D-E39B-4A63-B250-F911A66CC16E}" destId="{603DBA54-0AC0-43E9-BA03-12D9A49E09BC}" srcOrd="0" destOrd="0" presId="urn:microsoft.com/office/officeart/2005/8/layout/orgChart1"/>
    <dgm:cxn modelId="{58CE6D34-531B-46C6-8839-8974DE307F97}" type="presOf" srcId="{B97DCA76-ACA4-4332-AA8F-5E953F1B851D}" destId="{BE0427C4-4BAD-447C-B3A0-E76B69C9BE3B}" srcOrd="1" destOrd="0" presId="urn:microsoft.com/office/officeart/2005/8/layout/orgChart1"/>
    <dgm:cxn modelId="{944CC735-F83C-478E-9743-1BC3C9DFCD73}" type="presOf" srcId="{4FF6994B-803D-4A9D-8BAC-26C21F48A8CC}" destId="{72E6C435-242A-4127-BBAE-C15BE9F93BF7}" srcOrd="0" destOrd="0" presId="urn:microsoft.com/office/officeart/2005/8/layout/orgChart1"/>
    <dgm:cxn modelId="{D26C7836-3CD1-41D8-AA51-FF9D77A4C90D}" type="presOf" srcId="{4AE82C8B-2E30-419E-A108-96C8CBEDDE7F}" destId="{B57DEA45-51E8-4ABD-82F4-292FCCCAE1AE}" srcOrd="0" destOrd="0" presId="urn:microsoft.com/office/officeart/2005/8/layout/orgChart1"/>
    <dgm:cxn modelId="{81D5BC3A-19C8-4FC9-9565-540246AA0958}" type="presOf" srcId="{6234BECD-26F6-4E8D-8D40-5EE7CC76ABDB}" destId="{5E0947E9-B84B-4387-97AF-1F8A022B403A}" srcOrd="1" destOrd="0" presId="urn:microsoft.com/office/officeart/2005/8/layout/orgChart1"/>
    <dgm:cxn modelId="{A1A95D3B-CE36-41B3-8577-D4035E8A35FF}" type="presOf" srcId="{766F5A8B-826F-408C-A3C2-BF0CAA0AB2BF}" destId="{957795F1-DE1F-40E1-B4CF-4ECD4B054127}" srcOrd="0" destOrd="0" presId="urn:microsoft.com/office/officeart/2005/8/layout/orgChart1"/>
    <dgm:cxn modelId="{6A4F6E3D-DF07-4CEF-80F9-1E1D7ADD611C}" srcId="{1D63BE85-4B0C-477C-BB57-628A1F460C5A}" destId="{37BF147A-0BEF-473B-ACB6-8CA4B9D04F20}" srcOrd="0" destOrd="0" parTransId="{33B05B9F-495F-4316-90C4-E00E09E89E99}" sibTransId="{0AB4E131-F2B2-4678-BD38-49BB0B080D06}"/>
    <dgm:cxn modelId="{B9B1563D-7415-4B7B-83B8-54DF5FCA4366}" type="presOf" srcId="{6DE0072E-BE13-4662-B373-077AE404A414}" destId="{5F470511-79B2-4407-BAAB-F340CD1FDB15}" srcOrd="0" destOrd="0" presId="urn:microsoft.com/office/officeart/2005/8/layout/orgChart1"/>
    <dgm:cxn modelId="{55EDFE5C-2635-4C1D-8C76-99B28886659B}" srcId="{E314D203-754D-4025-A767-465EE6E93ABC}" destId="{9D1EA96A-1834-4795-A0B8-52EFB9E856BB}" srcOrd="5" destOrd="0" parTransId="{F07FB2F5-30C9-4B1D-9ECB-8D9E39EEAAC7}" sibTransId="{EC47CC41-CDC8-406F-82B0-06120EA588D9}"/>
    <dgm:cxn modelId="{688F4B5D-02F8-47AF-AFF9-E0B07059920F}" type="presOf" srcId="{37BF147A-0BEF-473B-ACB6-8CA4B9D04F20}" destId="{5612822C-4168-471F-AB0F-BA898B9FD673}" srcOrd="0" destOrd="0" presId="urn:microsoft.com/office/officeart/2005/8/layout/orgChart1"/>
    <dgm:cxn modelId="{9E03B35D-70E6-47EC-94D6-37787FE85554}" srcId="{527C248D-CF2F-4639-875D-61546F80FBFD}" destId="{6DE0072E-BE13-4662-B373-077AE404A414}" srcOrd="2" destOrd="0" parTransId="{E6CAF634-BEFE-4353-AC1A-4D103967187D}" sibTransId="{92F3E1A3-E79D-4D2F-89AD-000C3BEC8055}"/>
    <dgm:cxn modelId="{FDD80C5F-F5DD-41EB-8750-B94605436AEC}" type="presOf" srcId="{71BD52CC-7F2A-4A1F-9334-E03C578F8972}" destId="{5BE13269-3C55-4D3D-B95A-A5957F40D617}" srcOrd="1" destOrd="0" presId="urn:microsoft.com/office/officeart/2005/8/layout/orgChart1"/>
    <dgm:cxn modelId="{F5028E60-1FB8-41DF-987D-1056530440D3}" type="presOf" srcId="{3340885B-3CD5-4E41-B706-345B5701FFC7}" destId="{D970BC7B-EB51-4884-9619-A236226E354D}" srcOrd="0" destOrd="0" presId="urn:microsoft.com/office/officeart/2005/8/layout/orgChart1"/>
    <dgm:cxn modelId="{5DEB4761-6A9B-4313-A107-EC78F846632F}" type="presOf" srcId="{CB603F49-B543-4189-9572-259A328C3B0C}" destId="{4B999D6D-FB84-401D-902C-1AB4BA19E34B}" srcOrd="0" destOrd="0" presId="urn:microsoft.com/office/officeart/2005/8/layout/orgChart1"/>
    <dgm:cxn modelId="{D9EA9262-D1F4-46E8-B43A-AF5230EA7823}" type="presOf" srcId="{9AEAE83E-1591-4923-825C-9DE836E6132E}" destId="{DAE2E9FA-199E-4A6B-9C71-F65B797F771E}" srcOrd="0" destOrd="0" presId="urn:microsoft.com/office/officeart/2005/8/layout/orgChart1"/>
    <dgm:cxn modelId="{9A191A43-CFC7-4DF4-9467-B3071C53BC4E}" type="presOf" srcId="{35A2F4A9-E37E-47D9-9EA8-210C71EAB07B}" destId="{A6849DB3-76E4-43EF-96C1-F6481E480D00}" srcOrd="0" destOrd="0" presId="urn:microsoft.com/office/officeart/2005/8/layout/orgChart1"/>
    <dgm:cxn modelId="{9A5B3464-19BF-4D97-B10D-E41589026DF5}" type="presOf" srcId="{B3DD69B0-12B3-43BD-9579-4F2472DC4B2A}" destId="{000D3EC8-D6EE-423D-A9CC-14F16B658528}" srcOrd="0" destOrd="0" presId="urn:microsoft.com/office/officeart/2005/8/layout/orgChart1"/>
    <dgm:cxn modelId="{4652DD64-C164-4D5D-82B6-61569D5589FF}" type="presOf" srcId="{F30EE835-B118-4307-B183-4FF6D458476C}" destId="{F4C5AFCC-4785-45EF-903B-5EF39D98BDCE}" srcOrd="0" destOrd="0" presId="urn:microsoft.com/office/officeart/2005/8/layout/orgChart1"/>
    <dgm:cxn modelId="{6FFA3465-3C5E-4899-BDB6-26D9E11F7125}" type="presOf" srcId="{04821F4D-2214-43AF-A0D6-44851F901E5F}" destId="{E315F0AE-B6EA-41A9-BB62-ED62677040E6}" srcOrd="1" destOrd="0" presId="urn:microsoft.com/office/officeart/2005/8/layout/orgChart1"/>
    <dgm:cxn modelId="{4AA1EB65-3AE3-49EB-9C6B-9F010101D915}" srcId="{87942CC4-3FB0-45E0-A51E-42CEDCDE1CF7}" destId="{FABD6056-9726-4E97-A548-F9C0A77F0AE0}" srcOrd="2" destOrd="0" parTransId="{8635939B-FCE2-4F23-8341-2AE426EB0043}" sibTransId="{89547448-33B9-4440-A50D-911955B3F1DD}"/>
    <dgm:cxn modelId="{F7C33966-18B3-491A-B783-71A87E2FFD32}" type="presOf" srcId="{233E720C-5C5C-47F0-9411-D78DDA436521}" destId="{61A7644D-F9B2-4202-8F5A-65F4DD94F7E4}" srcOrd="0" destOrd="0" presId="urn:microsoft.com/office/officeart/2005/8/layout/orgChart1"/>
    <dgm:cxn modelId="{B6E36066-6BB9-4DF7-A3B1-A15172E9D24E}" type="presOf" srcId="{E3998E79-E925-40D3-A969-B644F381C062}" destId="{020280FC-46E2-46FD-905F-E5EB07D50E84}" srcOrd="0" destOrd="0" presId="urn:microsoft.com/office/officeart/2005/8/layout/orgChart1"/>
    <dgm:cxn modelId="{DE5E7746-D5FD-411E-A4CB-7383E52B004E}" type="presOf" srcId="{04821F4D-2214-43AF-A0D6-44851F901E5F}" destId="{0CC6E4B5-42F5-4D56-B1D2-B8E04B70844C}" srcOrd="0" destOrd="0" presId="urn:microsoft.com/office/officeart/2005/8/layout/orgChart1"/>
    <dgm:cxn modelId="{0C5BE166-1F18-43BD-B941-D342F614A50E}" type="presOf" srcId="{145E83FD-B652-42B7-9C39-E632FD8B3420}" destId="{17D2CF28-257C-4321-88C2-2C299414276A}" srcOrd="0" destOrd="0" presId="urn:microsoft.com/office/officeart/2005/8/layout/orgChart1"/>
    <dgm:cxn modelId="{95C6E146-606A-4B23-AA72-CAEDF3389252}" srcId="{1B25B8A8-97EE-4EE9-96BC-65AC2F9D94BD}" destId="{A5FEF984-3212-4E0A-8F0B-1C3DE3F0A95A}" srcOrd="1" destOrd="0" parTransId="{E3453195-01FE-4B00-BD8B-FABFD8B98540}" sibTransId="{51AF8C1F-BBFC-4923-B9E7-D26BB863650A}"/>
    <dgm:cxn modelId="{1C19EB46-C195-4043-B9EF-77896E5D24BB}" type="presOf" srcId="{81C4B881-6BAD-440F-85B3-AB0928F25543}" destId="{BFBF0F10-67DD-4FF7-A97F-70A57F8875F2}" srcOrd="1" destOrd="0" presId="urn:microsoft.com/office/officeart/2005/8/layout/orgChart1"/>
    <dgm:cxn modelId="{639BDA67-03DC-4CD2-9250-2768854EFF9B}" srcId="{55AE0C0D-E39B-4A63-B250-F911A66CC16E}" destId="{6066BEE0-E8EF-4B35-8916-8EDAD6175768}" srcOrd="2" destOrd="0" parTransId="{BA062A97-217B-4F38-9057-B16418A96605}" sibTransId="{5CAAC062-D725-45FB-A162-65B0FF221177}"/>
    <dgm:cxn modelId="{58E7FA47-0617-4CEF-89CA-C0A865A664B9}" type="presOf" srcId="{6066BEE0-E8EF-4B35-8916-8EDAD6175768}" destId="{99ED2830-802E-4AAA-BEF4-BDDA67926971}" srcOrd="1" destOrd="0" presId="urn:microsoft.com/office/officeart/2005/8/layout/orgChart1"/>
    <dgm:cxn modelId="{DD1D0448-ABE9-4815-8EA9-8FF6A2A0DA22}" type="presOf" srcId="{27D43065-29BA-47B3-9235-F22E5CA5007F}" destId="{FECAB862-6224-4E7B-BB94-C5EDF970BCAB}" srcOrd="0" destOrd="0" presId="urn:microsoft.com/office/officeart/2005/8/layout/orgChart1"/>
    <dgm:cxn modelId="{DF22E668-7C6A-49FE-8CA5-8F7AB95D3C52}" type="presOf" srcId="{E2DA49BE-6135-44FC-9A87-7E1719CB8D5A}" destId="{E4C43D31-3679-41C0-9E3F-21899667EA2B}" srcOrd="0" destOrd="0" presId="urn:microsoft.com/office/officeart/2005/8/layout/orgChart1"/>
    <dgm:cxn modelId="{210AA669-8B53-42D5-8BE0-79D1DCF8B98B}" type="presOf" srcId="{3ABD8F52-4524-4FD8-B036-CFFC463DC43D}" destId="{E44E2617-7ABA-4A0A-9461-8D1B2FBD541B}" srcOrd="0" destOrd="0" presId="urn:microsoft.com/office/officeart/2005/8/layout/orgChart1"/>
    <dgm:cxn modelId="{8153764A-C7FC-44B3-A7C1-46B7063CBE82}" type="presOf" srcId="{4BD4D949-E6BC-49A7-A672-ADE15F45AE6D}" destId="{4DE5CA1B-71E6-44AE-917F-E5E622690995}" srcOrd="0" destOrd="0" presId="urn:microsoft.com/office/officeart/2005/8/layout/orgChart1"/>
    <dgm:cxn modelId="{B9C29E6B-F8E1-4027-8F90-5EAAD02B52F6}" type="presOf" srcId="{C61AEBA4-21C4-4A7F-93CA-A15E4FD9EA90}" destId="{CCC9F294-D012-46E0-A44F-41F98D643D35}" srcOrd="0" destOrd="0" presId="urn:microsoft.com/office/officeart/2005/8/layout/orgChart1"/>
    <dgm:cxn modelId="{AFA2BC6B-2D4F-44A9-899D-000288269EFE}" type="presOf" srcId="{7638FD22-1BA6-4E66-9B4B-C2746930B570}" destId="{C0B10C36-F32C-42DE-819E-9658469C5F4E}" srcOrd="0" destOrd="0" presId="urn:microsoft.com/office/officeart/2005/8/layout/orgChart1"/>
    <dgm:cxn modelId="{C965176C-B3C0-448C-AEAE-AD862937122E}" type="presOf" srcId="{58EE54DB-9383-4274-BB8E-F8E24789CE2C}" destId="{54D27F80-470E-48F8-824A-035374CF9EBD}" srcOrd="1" destOrd="0" presId="urn:microsoft.com/office/officeart/2005/8/layout/orgChart1"/>
    <dgm:cxn modelId="{B616226C-7D52-40CA-94BA-CB3B6A1F093E}" srcId="{6F914406-C889-4BDC-94EF-4AB3ED9029F8}" destId="{9468546C-7613-4DF0-A9CB-ED3203639F33}" srcOrd="1" destOrd="0" parTransId="{9BA1905B-04DF-4095-B3A5-87920AF2FE47}" sibTransId="{7E493596-CD0F-40C9-AF78-C4E57BA11B8F}"/>
    <dgm:cxn modelId="{00D4314C-83EE-4FAE-82F2-0E25F020C6F7}" srcId="{A5FEF984-3212-4E0A-8F0B-1C3DE3F0A95A}" destId="{2D9DB05D-2EC2-4CED-AF64-17DF6FE7BF85}" srcOrd="0" destOrd="0" parTransId="{37820D63-5332-473E-8B26-26463AE03DF9}" sibTransId="{BB13B6C2-B2D4-49D5-972C-FF52CC6194BB}"/>
    <dgm:cxn modelId="{21D84D4C-9A9B-456E-BAF9-833ADBCF37FC}" type="presOf" srcId="{87942CC4-3FB0-45E0-A51E-42CEDCDE1CF7}" destId="{10F46B2B-4A8F-4630-890C-1B2ADDBF4602}" srcOrd="1" destOrd="0" presId="urn:microsoft.com/office/officeart/2005/8/layout/orgChart1"/>
    <dgm:cxn modelId="{452F984D-1D24-4C3E-8F12-DADE63E436E0}" type="presOf" srcId="{7681D3E3-8C57-4B4D-95F9-3635D17BF626}" destId="{25D07EA1-E99C-4846-AF37-18BB06118085}" srcOrd="0" destOrd="0" presId="urn:microsoft.com/office/officeart/2005/8/layout/orgChart1"/>
    <dgm:cxn modelId="{ADABAC4E-F0C5-4A79-A6B8-10C94DDB4469}" type="presOf" srcId="{85529CA3-9A42-4A43-9B7C-3B9F8A56D097}" destId="{51E9B244-CF3A-4787-800A-53FB38273554}" srcOrd="1" destOrd="0" presId="urn:microsoft.com/office/officeart/2005/8/layout/orgChart1"/>
    <dgm:cxn modelId="{D4E5A24F-0045-4289-AE9F-A501CCC16871}" type="presOf" srcId="{FABD6056-9726-4E97-A548-F9C0A77F0AE0}" destId="{E8B09130-1A81-4908-85AB-EE5C3B56C960}" srcOrd="1" destOrd="0" presId="urn:microsoft.com/office/officeart/2005/8/layout/orgChart1"/>
    <dgm:cxn modelId="{8B5CB14F-0783-4FEC-9695-E88703EBF79C}" srcId="{37BF147A-0BEF-473B-ACB6-8CA4B9D04F20}" destId="{1B25B8A8-97EE-4EE9-96BC-65AC2F9D94BD}" srcOrd="0" destOrd="0" parTransId="{5416BE7D-3C7F-4DEF-B52E-1C80761EA88B}" sibTransId="{6E172507-D649-4D00-B56C-CC1CAED76BC0}"/>
    <dgm:cxn modelId="{3CAACB4F-4487-48EE-AF9B-13C5821A8D1C}" type="presOf" srcId="{9BA1905B-04DF-4095-B3A5-87920AF2FE47}" destId="{EE43CAEF-9BA5-4F25-BAB7-206B71AB5481}" srcOrd="0" destOrd="0" presId="urn:microsoft.com/office/officeart/2005/8/layout/orgChart1"/>
    <dgm:cxn modelId="{B4DB2F70-BCA9-4001-BC8F-44556AD5B3B9}" type="presOf" srcId="{FEB3BB79-AA3D-4F00-BD40-C8CDF3E0710F}" destId="{4DE97A1D-8917-40F3-8E44-10F7A419CAEB}" srcOrd="0" destOrd="0" presId="urn:microsoft.com/office/officeart/2005/8/layout/orgChart1"/>
    <dgm:cxn modelId="{B6824650-9930-44BB-8583-B95B75768E28}" type="presOf" srcId="{09FB7F27-C331-49DE-A8AB-43B7E50C857E}" destId="{64A4E93D-3800-4FB2-A887-317DCE1DBB75}" srcOrd="1" destOrd="0" presId="urn:microsoft.com/office/officeart/2005/8/layout/orgChart1"/>
    <dgm:cxn modelId="{80958670-BF5E-4676-A63B-DE116A370ADF}" type="presOf" srcId="{2277F11F-2135-4008-882D-0AE66046AD73}" destId="{46409535-A6A8-457C-AEAB-B4DD4AB43B65}" srcOrd="1" destOrd="0" presId="urn:microsoft.com/office/officeart/2005/8/layout/orgChart1"/>
    <dgm:cxn modelId="{26209170-1B19-497A-BD63-FF0F02B82A3D}" type="presOf" srcId="{85529CA3-9A42-4A43-9B7C-3B9F8A56D097}" destId="{D3F37AA9-B747-4F33-9CA2-57D9F24FF5D3}" srcOrd="0" destOrd="0" presId="urn:microsoft.com/office/officeart/2005/8/layout/orgChart1"/>
    <dgm:cxn modelId="{C6325D51-F7BA-4426-B21B-9572043DF2EE}" type="presOf" srcId="{F142D6E0-D25A-4FC1-B04A-9D442ABE0FFB}" destId="{00C28E34-3A1B-4E15-8CC5-77BB3FC9C938}" srcOrd="0" destOrd="0" presId="urn:microsoft.com/office/officeart/2005/8/layout/orgChart1"/>
    <dgm:cxn modelId="{C2EDCD51-7DC3-45C1-8C82-ACE1E5655EC4}" srcId="{A5FEF984-3212-4E0A-8F0B-1C3DE3F0A95A}" destId="{C5C35077-22FD-4242-BD70-B74143181F78}" srcOrd="8" destOrd="0" parTransId="{1BD58822-4782-4D85-9AB3-A4C73959D451}" sibTransId="{788CA1C3-B29D-4F42-B86D-EE5A430CF673}"/>
    <dgm:cxn modelId="{C3432E54-8EB9-405A-AD74-797F13CF59FA}" type="presOf" srcId="{DE7C6481-390C-4C11-B684-9AF9C39DA8DD}" destId="{5EAB618B-98F8-4598-B3C6-837C99F36C2C}" srcOrd="0" destOrd="0" presId="urn:microsoft.com/office/officeart/2005/8/layout/orgChart1"/>
    <dgm:cxn modelId="{0DE85554-3138-4970-8A35-27447B0FE4E0}" type="presOf" srcId="{469E282B-FED7-4D51-B3E1-90985F898139}" destId="{8916EF69-BD2E-4003-9E4F-D2A06B173D7F}" srcOrd="0" destOrd="0" presId="urn:microsoft.com/office/officeart/2005/8/layout/orgChart1"/>
    <dgm:cxn modelId="{D507F074-E6B2-4335-B75D-D9D1101AA95D}" type="presOf" srcId="{1B25B8A8-97EE-4EE9-96BC-65AC2F9D94BD}" destId="{D996CD22-2C4B-4FC3-8F93-6B381C8802D0}" srcOrd="1" destOrd="0" presId="urn:microsoft.com/office/officeart/2005/8/layout/orgChart1"/>
    <dgm:cxn modelId="{458A0955-CF64-4D18-9AA6-367614B41653}" type="presOf" srcId="{1A2765A8-3C01-4849-95F8-3FD652691AE8}" destId="{4EB8676A-62B4-4FDC-B696-3C4D8C860607}" srcOrd="0" destOrd="0" presId="urn:microsoft.com/office/officeart/2005/8/layout/orgChart1"/>
    <dgm:cxn modelId="{5C764C55-220E-4964-B957-AF4A34D2FC17}" type="presOf" srcId="{73203DEF-C10C-4FDA-80D1-A2BABC560CE7}" destId="{C0FA83D5-809B-4B69-8FC3-9ED4FF3A5DFB}" srcOrd="1" destOrd="0" presId="urn:microsoft.com/office/officeart/2005/8/layout/orgChart1"/>
    <dgm:cxn modelId="{BE8EAB55-D7CA-4C18-BB1E-BD595D9DFCB4}" srcId="{F636C1C1-99BB-4BBC-886B-4B0CDE6A87B5}" destId="{2277F11F-2135-4008-882D-0AE66046AD73}" srcOrd="0" destOrd="0" parTransId="{D2C47B9D-5D7E-41CA-8A20-8CA63B619B45}" sibTransId="{C5698EA4-D741-4484-A13F-BEB6BB4920A2}"/>
    <dgm:cxn modelId="{00C6B255-B79E-4F98-A825-DF0987E744B4}" type="presOf" srcId="{6066BEE0-E8EF-4B35-8916-8EDAD6175768}" destId="{B7958594-0281-4F6E-BA8F-944DC3864EF9}" srcOrd="0" destOrd="0" presId="urn:microsoft.com/office/officeart/2005/8/layout/orgChart1"/>
    <dgm:cxn modelId="{674A6D76-57BA-4254-BDC6-4A56B0381CF6}" type="presOf" srcId="{C4CF8804-ECA9-4EA9-9A87-EE34D3863242}" destId="{42FBAEB6-A784-4396-99D4-16403C2A57FD}" srcOrd="1" destOrd="0" presId="urn:microsoft.com/office/officeart/2005/8/layout/orgChart1"/>
    <dgm:cxn modelId="{C7A91E57-C55C-4CC9-BE1F-F387464180FC}" type="presOf" srcId="{02F0647C-2A3A-47F5-AB4F-8993C1EBAAE8}" destId="{57B6BAC7-A945-4557-B727-696942450599}" srcOrd="1" destOrd="0" presId="urn:microsoft.com/office/officeart/2005/8/layout/orgChart1"/>
    <dgm:cxn modelId="{0D846B78-6BFF-4CB2-9CE6-48493FDCC22E}" type="presOf" srcId="{BA27B74F-4B35-44B3-BDFA-65FB8AF0CAC5}" destId="{F447E015-F18E-4F96-A6B6-2365C7A1BE85}" srcOrd="0" destOrd="0" presId="urn:microsoft.com/office/officeart/2005/8/layout/orgChart1"/>
    <dgm:cxn modelId="{EC35D278-D226-4E0F-A2DF-9E86A42061B3}" type="presOf" srcId="{7638FD22-1BA6-4E66-9B4B-C2746930B570}" destId="{7B47ED26-2932-4F0B-9B9D-EA8BD1E908A8}" srcOrd="1" destOrd="0" presId="urn:microsoft.com/office/officeart/2005/8/layout/orgChart1"/>
    <dgm:cxn modelId="{0A2B1E59-0776-41E7-B982-E138FF60B031}" type="presOf" srcId="{8FCD35A9-3302-4AB8-9C24-9C7CAEFB951C}" destId="{E944C7E6-E1E4-4EB1-A658-27D56138CB2B}" srcOrd="1" destOrd="0" presId="urn:microsoft.com/office/officeart/2005/8/layout/orgChart1"/>
    <dgm:cxn modelId="{6A427D5A-3F78-4E93-9B53-B7DC20928AFD}" type="presOf" srcId="{E6CAF634-BEFE-4353-AC1A-4D103967187D}" destId="{7E991F0F-0570-45B1-AD4C-58F274B579B8}" srcOrd="0" destOrd="0" presId="urn:microsoft.com/office/officeart/2005/8/layout/orgChart1"/>
    <dgm:cxn modelId="{594D3C7B-DA56-44ED-A770-7A2CE9D80F30}" type="presOf" srcId="{ACBF33E4-A593-43D0-8AF0-F7C0A311705E}" destId="{41474D7B-636C-4C48-89EE-6EF31198F6C2}" srcOrd="0" destOrd="0" presId="urn:microsoft.com/office/officeart/2005/8/layout/orgChart1"/>
    <dgm:cxn modelId="{C66B647C-B2CD-4E5C-AA4B-A671AD6C9297}" type="presOf" srcId="{809D5FB3-DF9E-468A-9A16-8B700036B07A}" destId="{B428AA7F-987E-442D-8849-1F47ADA9A63D}" srcOrd="0" destOrd="0" presId="urn:microsoft.com/office/officeart/2005/8/layout/orgChart1"/>
    <dgm:cxn modelId="{4BDA517C-CDF7-4328-A19A-2E2FDF317E34}" type="presOf" srcId="{0662AE43-FCB5-4C0E-AE86-1AC77A8C6AD8}" destId="{5B842FB2-8E2C-4671-92DD-CBD9CBAFB5DD}" srcOrd="0" destOrd="0" presId="urn:microsoft.com/office/officeart/2005/8/layout/orgChart1"/>
    <dgm:cxn modelId="{90B6907D-61FC-4193-B7B4-4D01E97498A4}" type="presOf" srcId="{BA062A97-217B-4F38-9057-B16418A96605}" destId="{719657C6-A927-4C64-BE03-7967B8D04BD4}" srcOrd="0" destOrd="0" presId="urn:microsoft.com/office/officeart/2005/8/layout/orgChart1"/>
    <dgm:cxn modelId="{BF13837F-D79C-42D8-8F37-8BDB0EA47A70}" type="presOf" srcId="{F636C1C1-99BB-4BBC-886B-4B0CDE6A87B5}" destId="{01A90A65-EC05-42C3-A208-4EEB40134855}" srcOrd="1" destOrd="0" presId="urn:microsoft.com/office/officeart/2005/8/layout/orgChart1"/>
    <dgm:cxn modelId="{357B6F81-689A-4F07-865A-4F8D98253834}" type="presOf" srcId="{6F914406-C889-4BDC-94EF-4AB3ED9029F8}" destId="{6D062600-D5AB-4411-83F8-923178CEF493}" srcOrd="0" destOrd="0" presId="urn:microsoft.com/office/officeart/2005/8/layout/orgChart1"/>
    <dgm:cxn modelId="{E047C081-CE0B-475D-8E40-6D1F709A883D}" srcId="{B4314815-40C5-4958-8C42-E6D7C082F2E0}" destId="{C4CF8804-ECA9-4EA9-9A87-EE34D3863242}" srcOrd="2" destOrd="0" parTransId="{1DCE521D-DEE0-4FD3-A202-DE384FE2FA4C}" sibTransId="{331C26FC-343C-4439-B993-32E9A378DCC1}"/>
    <dgm:cxn modelId="{8B988E82-CE90-48C1-B6BA-B456E102304E}" type="presOf" srcId="{7D8A2FB9-2BDA-4A94-8AA9-8B08C742834C}" destId="{06EC29C9-B201-44FA-8A0B-7F007ACE98C5}" srcOrd="0" destOrd="0" presId="urn:microsoft.com/office/officeart/2005/8/layout/orgChart1"/>
    <dgm:cxn modelId="{D0F91D84-3D54-4B44-A302-D4E2B7CFA21C}" type="presOf" srcId="{E3453195-01FE-4B00-BD8B-FABFD8B98540}" destId="{16835674-5865-499B-8B44-370CB888BF95}" srcOrd="0" destOrd="0" presId="urn:microsoft.com/office/officeart/2005/8/layout/orgChart1"/>
    <dgm:cxn modelId="{2C8F6284-D695-4F0B-94EA-EE08ECAF6293}" type="presOf" srcId="{37BF147A-0BEF-473B-ACB6-8CA4B9D04F20}" destId="{C64FF053-B656-4A21-8F62-1F2722F7312A}" srcOrd="1" destOrd="0" presId="urn:microsoft.com/office/officeart/2005/8/layout/orgChart1"/>
    <dgm:cxn modelId="{D1815285-2AD7-46E7-8BB6-8CA86D1B9CFB}" type="presOf" srcId="{BF993D59-62DB-4FFD-BA21-1F2311439E82}" destId="{A7D591A2-8A0F-4EE4-BB2E-5392273BE99B}" srcOrd="0" destOrd="0" presId="urn:microsoft.com/office/officeart/2005/8/layout/orgChart1"/>
    <dgm:cxn modelId="{26AF6086-591D-4F39-B12A-2D9DDEA6F4A6}" type="presOf" srcId="{F636C1C1-99BB-4BBC-886B-4B0CDE6A87B5}" destId="{BC941373-69E0-4C4D-BD90-D3DF8A474821}" srcOrd="0" destOrd="0" presId="urn:microsoft.com/office/officeart/2005/8/layout/orgChart1"/>
    <dgm:cxn modelId="{5D134087-882A-4E1D-ACFC-B150C2EC5A08}" srcId="{55AE0C0D-E39B-4A63-B250-F911A66CC16E}" destId="{7D8A2FB9-2BDA-4A94-8AA9-8B08C742834C}" srcOrd="1" destOrd="0" parTransId="{233E720C-5C5C-47F0-9411-D78DDA436521}" sibTransId="{5C2F1274-BD12-4C37-B192-608BD53A4975}"/>
    <dgm:cxn modelId="{0460C387-B9DA-4F98-971D-F3B60A6CD5D2}" srcId="{B4314815-40C5-4958-8C42-E6D7C082F2E0}" destId="{83A274B8-AEEA-47EA-A25A-42A74C1AF313}" srcOrd="1" destOrd="0" parTransId="{6C191952-68C6-4562-9880-CB423AF9114A}" sibTransId="{A0FC9A3F-113D-472B-AB4C-16BF6D29607F}"/>
    <dgm:cxn modelId="{282C2C89-D62E-46A7-9D9D-B06C15365725}" type="presOf" srcId="{83A274B8-AEEA-47EA-A25A-42A74C1AF313}" destId="{711170BC-5D04-48BD-8736-CB6415A60284}" srcOrd="1" destOrd="0" presId="urn:microsoft.com/office/officeart/2005/8/layout/orgChart1"/>
    <dgm:cxn modelId="{18E97C8C-ABD8-4D5B-BAC0-E015B29F4991}" srcId="{E314D203-754D-4025-A767-465EE6E93ABC}" destId="{7638FD22-1BA6-4E66-9B4B-C2746930B570}" srcOrd="4" destOrd="0" parTransId="{4AE82C8B-2E30-419E-A108-96C8CBEDDE7F}" sibTransId="{F9C6423B-08DA-490D-9AEF-19491A9DCBA5}"/>
    <dgm:cxn modelId="{339F258F-F030-4CE2-85AA-D2B818F15266}" type="presOf" srcId="{766F5A8B-826F-408C-A3C2-BF0CAA0AB2BF}" destId="{C8BD2636-0990-4B15-AF25-B44870411D96}" srcOrd="1" destOrd="0" presId="urn:microsoft.com/office/officeart/2005/8/layout/orgChart1"/>
    <dgm:cxn modelId="{8B833C8F-9D00-43AB-9CDB-A2CC6E262AFC}" type="presOf" srcId="{1DCE521D-DEE0-4FD3-A202-DE384FE2FA4C}" destId="{4B437F33-4A24-4D99-BDB1-EAB9E8E8F699}" srcOrd="0" destOrd="0" presId="urn:microsoft.com/office/officeart/2005/8/layout/orgChart1"/>
    <dgm:cxn modelId="{C060C492-34BB-4DB2-9DDE-FC4C10C67333}" type="presOf" srcId="{FEACD5C9-1865-49BC-887B-DD7E2B2F31C7}" destId="{2F48D852-0619-4C8D-B2BD-30F4DA584D57}" srcOrd="0" destOrd="0" presId="urn:microsoft.com/office/officeart/2005/8/layout/orgChart1"/>
    <dgm:cxn modelId="{EFD1E093-1048-45EF-990F-1C8766AAC9EF}" type="presOf" srcId="{58EE54DB-9383-4274-BB8E-F8E24789CE2C}" destId="{FCA81019-ABD3-445C-A0E6-EDF8D19FF188}" srcOrd="0" destOrd="0" presId="urn:microsoft.com/office/officeart/2005/8/layout/orgChart1"/>
    <dgm:cxn modelId="{21AF8894-082A-4830-886F-61EEE91E79D4}" srcId="{04821F4D-2214-43AF-A0D6-44851F901E5F}" destId="{3AD16294-B106-4741-A3D1-92D2EB6FAD7F}" srcOrd="0" destOrd="0" parTransId="{0E76D533-4BCD-46B7-8C53-C2A38AED4262}" sibTransId="{7DE40135-BF75-4209-AE9E-A07BE83FD71C}"/>
    <dgm:cxn modelId="{F1FD6196-D021-4AA2-B985-08EEDAE984A2}" type="presOf" srcId="{F30EE835-B118-4307-B183-4FF6D458476C}" destId="{E25EF407-2C38-4A2C-99D3-0EBF7E7025C6}" srcOrd="1" destOrd="0" presId="urn:microsoft.com/office/officeart/2005/8/layout/orgChart1"/>
    <dgm:cxn modelId="{21B5859A-8BC9-4CDF-858F-2C5B5E801FD9}" srcId="{FEB3BB79-AA3D-4F00-BD40-C8CDF3E0710F}" destId="{04821F4D-2214-43AF-A0D6-44851F901E5F}" srcOrd="1" destOrd="0" parTransId="{E6C8CE54-EDB0-44F4-BD3B-475D50F96DFE}" sibTransId="{CDC140AD-6C50-442C-8C4A-CA869010B889}"/>
    <dgm:cxn modelId="{1003639B-2ADE-491B-A839-6A89F8E312EF}" type="presOf" srcId="{7D8A2FB9-2BDA-4A94-8AA9-8B08C742834C}" destId="{CFC29FA8-AE85-4AFC-96FA-D317CDAF8E29}" srcOrd="1" destOrd="0" presId="urn:microsoft.com/office/officeart/2005/8/layout/orgChart1"/>
    <dgm:cxn modelId="{556D139D-D5D2-4DFA-BBA4-E7487CC80EC3}" srcId="{9468546C-7613-4DF0-A9CB-ED3203639F33}" destId="{71BD52CC-7F2A-4A1F-9334-E03C578F8972}" srcOrd="1" destOrd="0" parTransId="{6AB4CF79-0F05-4A3C-A628-E5AB19EB5B2C}" sibTransId="{B0F78D63-CA75-44B9-B452-65170AFF2088}"/>
    <dgm:cxn modelId="{AD23429D-7E4F-45DC-8FEF-81473FFD8202}" type="presOf" srcId="{6C191952-68C6-4562-9880-CB423AF9114A}" destId="{C0FB9761-55AF-4A85-BF9A-3EC110A3A792}" srcOrd="0" destOrd="0" presId="urn:microsoft.com/office/officeart/2005/8/layout/orgChart1"/>
    <dgm:cxn modelId="{5E4CBA9D-9FA2-4584-BAD2-147B69D0D30F}" type="presOf" srcId="{22EA2C38-11AD-4A8E-BDA5-FFD0DCAAD6E4}" destId="{BF4D6BA5-55FB-4720-A2E9-4D9CE6D6A465}" srcOrd="0" destOrd="0" presId="urn:microsoft.com/office/officeart/2005/8/layout/orgChart1"/>
    <dgm:cxn modelId="{6B47529F-69D1-4119-8E30-656984D1927D}" type="presOf" srcId="{1B25B8A8-97EE-4EE9-96BC-65AC2F9D94BD}" destId="{C031E082-A83D-4775-ADE6-82A6BEBA3AE3}" srcOrd="0" destOrd="0" presId="urn:microsoft.com/office/officeart/2005/8/layout/orgChart1"/>
    <dgm:cxn modelId="{AE15D3A0-97B3-417A-B11C-133E9C14C91E}" type="presOf" srcId="{C6A5F271-0EAE-496A-9E30-7C62A295902C}" destId="{557ECCD4-8A24-44BA-8EA6-B2CD34B88DB6}" srcOrd="0" destOrd="0" presId="urn:microsoft.com/office/officeart/2005/8/layout/orgChart1"/>
    <dgm:cxn modelId="{6F51A0A4-5FDF-42D1-82F2-84380C3434E3}" type="presOf" srcId="{29ED50A1-6F0D-4059-9CB7-373498BDBDC2}" destId="{6E10E929-FAC6-4F09-AB8A-4D291DAB9F73}" srcOrd="0" destOrd="0" presId="urn:microsoft.com/office/officeart/2005/8/layout/orgChart1"/>
    <dgm:cxn modelId="{F1D10BA5-5988-44AE-9E41-3266E09B90B5}" type="presOf" srcId="{9D1EA96A-1834-4795-A0B8-52EFB9E856BB}" destId="{DB54F322-6B25-4DDB-ADBA-4B8F65CD5E03}" srcOrd="1" destOrd="0" presId="urn:microsoft.com/office/officeart/2005/8/layout/orgChart1"/>
    <dgm:cxn modelId="{4CD665A5-9617-4E2C-903D-6A12905B04B3}" srcId="{87942CC4-3FB0-45E0-A51E-42CEDCDE1CF7}" destId="{7681D3E3-8C57-4B4D-95F9-3635D17BF626}" srcOrd="0" destOrd="0" parTransId="{408FA374-6F38-4723-A7D7-7EF2758243A2}" sibTransId="{35139B8A-9071-4530-BA28-2AA47543A363}"/>
    <dgm:cxn modelId="{C17453A7-0CFC-4E00-B3A2-ADCD6DA80FEE}" srcId="{A5FEF984-3212-4E0A-8F0B-1C3DE3F0A95A}" destId="{BF993D59-62DB-4FFD-BA21-1F2311439E82}" srcOrd="6" destOrd="0" parTransId="{F271EFBB-5AE1-4872-9F90-E2D1728E6ACF}" sibTransId="{913A0B67-EA3A-4814-8C16-80F96CDAF34D}"/>
    <dgm:cxn modelId="{F5B49EA7-D540-4A72-B7D8-7EC8F78B032A}" type="presOf" srcId="{F271EFBB-5AE1-4872-9F90-E2D1728E6ACF}" destId="{3B987527-EF1E-4CA8-A791-20991EB68027}" srcOrd="0" destOrd="0" presId="urn:microsoft.com/office/officeart/2005/8/layout/orgChart1"/>
    <dgm:cxn modelId="{955C09A8-BC0D-4E6F-93D0-76A356D54EA2}" type="presOf" srcId="{CB603F49-B543-4189-9572-259A328C3B0C}" destId="{C2DD245D-180C-4744-8DF2-744CCCF71582}" srcOrd="1" destOrd="0" presId="urn:microsoft.com/office/officeart/2005/8/layout/orgChart1"/>
    <dgm:cxn modelId="{E7FE4DA8-3EF1-405F-B0A6-676CB98CC0AD}" type="presOf" srcId="{ACBF33E4-A593-43D0-8AF0-F7C0A311705E}" destId="{A0E030A4-2049-4097-838F-C4E97AE418DE}" srcOrd="1" destOrd="0" presId="urn:microsoft.com/office/officeart/2005/8/layout/orgChart1"/>
    <dgm:cxn modelId="{F9B0BAA8-B1FE-4B70-808E-06ED1AECA66B}" type="presOf" srcId="{A5FEF984-3212-4E0A-8F0B-1C3DE3F0A95A}" destId="{A15EA05B-316A-4843-B4E3-91EE931F78BC}" srcOrd="1" destOrd="0" presId="urn:microsoft.com/office/officeart/2005/8/layout/orgChart1"/>
    <dgm:cxn modelId="{E7A30EAD-9992-4D77-B27F-30BC0FB40AA4}" type="presOf" srcId="{C5C35077-22FD-4242-BD70-B74143181F78}" destId="{E9F415F7-1411-48B2-B991-F4CE9BE930D2}" srcOrd="0" destOrd="0" presId="urn:microsoft.com/office/officeart/2005/8/layout/orgChart1"/>
    <dgm:cxn modelId="{72F647AD-E1D4-4490-A6C6-1A26029CCE23}" type="presOf" srcId="{DF79AA5C-CDEB-4F60-A2EB-F44302A14B7F}" destId="{85C61244-446A-45A4-B76D-AF47DC27E0A1}" srcOrd="0" destOrd="0" presId="urn:microsoft.com/office/officeart/2005/8/layout/orgChart1"/>
    <dgm:cxn modelId="{83DF50AD-DD02-49AE-8814-871DCB6B8A54}" srcId="{A5FEF984-3212-4E0A-8F0B-1C3DE3F0A95A}" destId="{1877DA27-27C5-4114-9DA8-8C59F6B42FB5}" srcOrd="2" destOrd="0" parTransId="{29ED50A1-6F0D-4059-9CB7-373498BDBDC2}" sibTransId="{A4EA5220-0F82-461D-9966-B29E4F84E935}"/>
    <dgm:cxn modelId="{4067ECAE-3C01-48DC-BA57-E98DB9546C08}" srcId="{527C248D-CF2F-4639-875D-61546F80FBFD}" destId="{78E87817-D5F0-482E-B13F-76E02DD79E61}" srcOrd="0" destOrd="0" parTransId="{8B87C40E-A247-4F89-8DE1-61E0B2B8219D}" sibTransId="{460AE9F4-AACA-4A8D-91A0-E292069C8884}"/>
    <dgm:cxn modelId="{FBC11DB0-8B16-429C-BE59-563D488DB668}" type="presOf" srcId="{CF02BD35-43B6-4DD1-AF3C-CEC248B4C6B5}" destId="{EFBB7DAA-51F8-4661-8E6E-87DF06252163}" srcOrd="0" destOrd="0" presId="urn:microsoft.com/office/officeart/2005/8/layout/orgChart1"/>
    <dgm:cxn modelId="{01D240B0-F476-4EB7-9CF4-7050F9E90395}" srcId="{6F914406-C889-4BDC-94EF-4AB3ED9029F8}" destId="{87942CC4-3FB0-45E0-A51E-42CEDCDE1CF7}" srcOrd="0" destOrd="0" parTransId="{809D5FB3-DF9E-468A-9A16-8B700036B07A}" sibTransId="{E361D638-719B-4CDE-91BA-341983473914}"/>
    <dgm:cxn modelId="{9835ACB0-7637-419B-9F8F-BAFAC00E69A9}" srcId="{F636C1C1-99BB-4BBC-886B-4B0CDE6A87B5}" destId="{8154586C-91AE-4550-8EC7-EB1A82DD46CA}" srcOrd="2" destOrd="0" parTransId="{0662AE43-FCB5-4C0E-AE86-1AC77A8C6AD8}" sibTransId="{A4A28D17-600A-4C5C-8127-D3F20ACE03E9}"/>
    <dgm:cxn modelId="{335739B1-101F-4EFC-89B5-7D440F4009A6}" type="presOf" srcId="{EA1AD874-DFD5-419C-9BC8-2B74FE3EAB9B}" destId="{512D7C3D-A8C2-4457-AFC4-66A09F12B7ED}" srcOrd="0" destOrd="0" presId="urn:microsoft.com/office/officeart/2005/8/layout/orgChart1"/>
    <dgm:cxn modelId="{C76956B1-1731-476A-8AD2-0A5E5CD5C98C}" type="presOf" srcId="{6AB4CF79-0F05-4A3C-A628-E5AB19EB5B2C}" destId="{2C0D56B9-9C6A-43C4-909C-3F2D1139CB01}" srcOrd="0" destOrd="0" presId="urn:microsoft.com/office/officeart/2005/8/layout/orgChart1"/>
    <dgm:cxn modelId="{BCF598B1-D19E-4A2B-9221-4BB1CAC8DE5F}" type="presOf" srcId="{5B3F0973-D4E3-497C-BB7B-0735DBDCF08F}" destId="{C15B0F10-EFB7-43AE-AF47-EDBA99658E9B}" srcOrd="0" destOrd="0" presId="urn:microsoft.com/office/officeart/2005/8/layout/orgChart1"/>
    <dgm:cxn modelId="{9986B5B1-74D1-4F40-9A91-EE261EA4541F}" type="presOf" srcId="{55AE0C0D-E39B-4A63-B250-F911A66CC16E}" destId="{99588EAC-70E6-4763-A525-4D575AE7AB9B}" srcOrd="1" destOrd="0" presId="urn:microsoft.com/office/officeart/2005/8/layout/orgChart1"/>
    <dgm:cxn modelId="{85A23EB3-5B00-432A-9ACC-AE1F7ACD45EF}" type="presOf" srcId="{527C248D-CF2F-4639-875D-61546F80FBFD}" destId="{2AB0C2CA-A7D4-45E0-A81F-73ECE96C2BAE}" srcOrd="1" destOrd="0" presId="urn:microsoft.com/office/officeart/2005/8/layout/orgChart1"/>
    <dgm:cxn modelId="{D2F88EB3-DBBB-401F-88E4-E983A5793EE8}" type="presOf" srcId="{37820D63-5332-473E-8B26-26463AE03DF9}" destId="{30C159A3-F2C3-412E-9E53-8142EAF2F8C7}" srcOrd="0" destOrd="0" presId="urn:microsoft.com/office/officeart/2005/8/layout/orgChart1"/>
    <dgm:cxn modelId="{8568F9B5-9793-49BF-A60D-68583DE341D6}" type="presOf" srcId="{9D1EA96A-1834-4795-A0B8-52EFB9E856BB}" destId="{9A06C2BB-5CD0-42B8-90E9-91D87E664864}" srcOrd="0" destOrd="0" presId="urn:microsoft.com/office/officeart/2005/8/layout/orgChart1"/>
    <dgm:cxn modelId="{24AB1FB6-CB22-4C14-B9EE-9344A64B1C0D}" srcId="{4F74089B-87FB-448B-953F-4E501896439D}" destId="{CB603F49-B543-4189-9572-259A328C3B0C}" srcOrd="0" destOrd="0" parTransId="{AFFE4A91-0AE9-40B4-8F04-C830ED9F149A}" sibTransId="{CBFA8DCD-7ECC-403F-BDC6-C96277011432}"/>
    <dgm:cxn modelId="{C42F42B7-1D48-4388-979A-47F78278BA20}" type="presOf" srcId="{9468546C-7613-4DF0-A9CB-ED3203639F33}" destId="{042511E7-7BB8-4D88-A9D8-073C056F2C1F}" srcOrd="1" destOrd="0" presId="urn:microsoft.com/office/officeart/2005/8/layout/orgChart1"/>
    <dgm:cxn modelId="{D16C46B8-70B2-4E9E-8523-E01FF8C56B82}" srcId="{B4314815-40C5-4958-8C42-E6D7C082F2E0}" destId="{B97DCA76-ACA4-4332-AA8F-5E953F1B851D}" srcOrd="3" destOrd="0" parTransId="{42F78A35-56E8-47F8-BBF9-3FC28CA2EA36}" sibTransId="{8F13F402-129F-49D9-B43D-9495E427C966}"/>
    <dgm:cxn modelId="{155DA0B8-D699-4103-B36B-ADC682CCF92F}" type="presOf" srcId="{527C248D-CF2F-4639-875D-61546F80FBFD}" destId="{52922D83-D549-485D-99D6-207D10D69A26}" srcOrd="0" destOrd="0" presId="urn:microsoft.com/office/officeart/2005/8/layout/orgChart1"/>
    <dgm:cxn modelId="{13A73EBC-9CA5-488F-8C1E-350634970567}" type="presOf" srcId="{BF993D59-62DB-4FFD-BA21-1F2311439E82}" destId="{89BD522D-35B2-49FA-8C85-B2A85074509F}" srcOrd="1" destOrd="0" presId="urn:microsoft.com/office/officeart/2005/8/layout/orgChart1"/>
    <dgm:cxn modelId="{6001ACBF-8DD9-49CC-B9B0-722D9A81A385}" type="presOf" srcId="{8B87C40E-A247-4F89-8DE1-61E0B2B8219D}" destId="{12FFC577-B272-48A7-B590-70ACCBFBB1D1}" srcOrd="0" destOrd="0" presId="urn:microsoft.com/office/officeart/2005/8/layout/orgChart1"/>
    <dgm:cxn modelId="{E69C8DC0-AC8C-4060-A8F8-B74705E82ACF}" type="presOf" srcId="{DE2E7B9C-F5F5-4CE0-9C96-39F1F436041E}" destId="{83B7599D-A8F9-4F6A-AA06-12E2CA89BFDF}" srcOrd="0" destOrd="0" presId="urn:microsoft.com/office/officeart/2005/8/layout/orgChart1"/>
    <dgm:cxn modelId="{3AD1DEC0-1DFB-425A-9DCC-0D368B1F2C2D}" type="presOf" srcId="{1D63BE85-4B0C-477C-BB57-628A1F460C5A}" destId="{0A1EAE66-1EA7-481D-9A13-C8D27AA5C732}" srcOrd="0" destOrd="0" presId="urn:microsoft.com/office/officeart/2005/8/layout/orgChart1"/>
    <dgm:cxn modelId="{A57053C4-03A5-42F9-904F-BE0C0BEDF63B}" type="presOf" srcId="{9584C39F-F08B-4682-AD22-2985B14C3965}" destId="{10AC5758-0A8D-4B0E-AB9A-7E69A7847C0A}" srcOrd="0" destOrd="0" presId="urn:microsoft.com/office/officeart/2005/8/layout/orgChart1"/>
    <dgm:cxn modelId="{BB0BFEC6-4A3D-4B71-A389-2F4487F8FF39}" type="presOf" srcId="{3ABD8F52-4524-4FD8-B036-CFFC463DC43D}" destId="{888969B7-B60A-41ED-99BA-D7A2DE1F126E}" srcOrd="1" destOrd="0" presId="urn:microsoft.com/office/officeart/2005/8/layout/orgChart1"/>
    <dgm:cxn modelId="{A5C33DC8-4AFB-4352-BECD-FCB566E9F4AF}" type="presOf" srcId="{1A2765A8-3C01-4849-95F8-3FD652691AE8}" destId="{45C72402-DB69-463B-A88E-C5F7D0C449F7}" srcOrd="1" destOrd="0" presId="urn:microsoft.com/office/officeart/2005/8/layout/orgChart1"/>
    <dgm:cxn modelId="{EE69AFC9-0B58-473D-BC61-47D59C231EC6}" type="presOf" srcId="{E314D203-754D-4025-A767-465EE6E93ABC}" destId="{6E506E2C-D3CD-4BFF-833A-CE5FB56A4A38}" srcOrd="1" destOrd="0" presId="urn:microsoft.com/office/officeart/2005/8/layout/orgChart1"/>
    <dgm:cxn modelId="{4060A9CA-F256-4312-9C11-0C8319F97A43}" type="presOf" srcId="{87942CC4-3FB0-45E0-A51E-42CEDCDE1CF7}" destId="{30933426-EFD4-454A-87C5-DC007FCF30E7}" srcOrd="0" destOrd="0" presId="urn:microsoft.com/office/officeart/2005/8/layout/orgChart1"/>
    <dgm:cxn modelId="{1D46A9CA-6330-47B8-9461-E064226470CF}" type="presOf" srcId="{6F914406-C889-4BDC-94EF-4AB3ED9029F8}" destId="{5F916ADE-C9A9-4F59-84DF-8602B2B4936C}" srcOrd="1" destOrd="0" presId="urn:microsoft.com/office/officeart/2005/8/layout/orgChart1"/>
    <dgm:cxn modelId="{9624A6CB-E6A0-49EA-AF14-439293F4CAC9}" type="presOf" srcId="{71BD52CC-7F2A-4A1F-9334-E03C578F8972}" destId="{06EE6692-A563-41B2-A773-327361AFCC19}" srcOrd="0" destOrd="0" presId="urn:microsoft.com/office/officeart/2005/8/layout/orgChart1"/>
    <dgm:cxn modelId="{81C50CCE-A6FD-4949-AE61-28246F26D65C}" type="presOf" srcId="{81C4B881-6BAD-440F-85B3-AB0928F25543}" destId="{904F7031-F8CD-448F-AE52-B7B1DB8A233A}" srcOrd="0" destOrd="0" presId="urn:microsoft.com/office/officeart/2005/8/layout/orgChart1"/>
    <dgm:cxn modelId="{80012ECE-C7A6-4F34-B49A-0FB63F4315B5}" srcId="{37BF147A-0BEF-473B-ACB6-8CA4B9D04F20}" destId="{6F914406-C889-4BDC-94EF-4AB3ED9029F8}" srcOrd="3" destOrd="0" parTransId="{EA1AD874-DFD5-419C-9BC8-2B74FE3EAB9B}" sibTransId="{F3D54CCD-6B4D-41AC-A4D3-5C7AFA08811A}"/>
    <dgm:cxn modelId="{5CC2C8CE-544C-4422-9631-FCB7E185A578}" srcId="{37BF147A-0BEF-473B-ACB6-8CA4B9D04F20}" destId="{1A2765A8-3C01-4849-95F8-3FD652691AE8}" srcOrd="4" destOrd="0" parTransId="{BFC1FCBD-49D0-43AF-B866-7456F6E4DD78}" sibTransId="{DF54A245-3394-47D7-84B0-45EAB8395EB1}"/>
    <dgm:cxn modelId="{8A69DCCE-6FB0-472B-90D4-6BA375DB3743}" srcId="{87942CC4-3FB0-45E0-A51E-42CEDCDE1CF7}" destId="{81C4B881-6BAD-440F-85B3-AB0928F25543}" srcOrd="1" destOrd="0" parTransId="{3340885B-3CD5-4E41-B706-345B5701FFC7}" sibTransId="{66D332DF-4F16-45BD-90E0-8F4A57246448}"/>
    <dgm:cxn modelId="{3F57BECF-4DCA-4125-A7DC-A82438D72C8E}" srcId="{58EE54DB-9383-4274-BB8E-F8E24789CE2C}" destId="{55AE0C0D-E39B-4A63-B250-F911A66CC16E}" srcOrd="1" destOrd="0" parTransId="{59BFDEFF-7927-4815-87BC-C3076197CB97}" sibTransId="{6905D130-FA29-4D5E-9BB4-26F5149C3C50}"/>
    <dgm:cxn modelId="{016A82D1-2BBD-4496-9CD5-DEFBCB33E841}" type="presOf" srcId="{145E83FD-B652-42B7-9C39-E632FD8B3420}" destId="{00E1F98C-DA6D-4EBF-83E5-3D4ABEB2BD8C}" srcOrd="1" destOrd="0" presId="urn:microsoft.com/office/officeart/2005/8/layout/orgChart1"/>
    <dgm:cxn modelId="{A060CAD3-69FD-451E-8EF5-660AA706F3F0}" type="presOf" srcId="{2D9DB05D-2EC2-4CED-AF64-17DF6FE7BF85}" destId="{30C42508-A1E0-45F0-868E-4DDE3C7E4C73}" srcOrd="0" destOrd="0" presId="urn:microsoft.com/office/officeart/2005/8/layout/orgChart1"/>
    <dgm:cxn modelId="{50FA32D4-CD1B-4C3B-9F8B-1D0278BA91F6}" type="presOf" srcId="{8154586C-91AE-4550-8EC7-EB1A82DD46CA}" destId="{4748ECD8-87A6-4EFD-A597-03F0F01393E9}" srcOrd="0" destOrd="0" presId="urn:microsoft.com/office/officeart/2005/8/layout/orgChart1"/>
    <dgm:cxn modelId="{61C15DD6-D1BD-48DF-8F11-D6F502070B3B}" type="presOf" srcId="{22EA2C38-11AD-4A8E-BDA5-FFD0DCAAD6E4}" destId="{FAF573E9-B65F-4C09-B94B-30BDB534E22E}" srcOrd="1" destOrd="0" presId="urn:microsoft.com/office/officeart/2005/8/layout/orgChart1"/>
    <dgm:cxn modelId="{9D1AC2D6-72FC-474C-91D3-2B25856ABBE2}" type="presOf" srcId="{6234BECD-26F6-4E8D-8D40-5EE7CC76ABDB}" destId="{8D24151A-5FC7-4800-9E09-14250BA48F35}" srcOrd="0" destOrd="0" presId="urn:microsoft.com/office/officeart/2005/8/layout/orgChart1"/>
    <dgm:cxn modelId="{B735FFD8-7DEA-4652-8EA3-49CA6FF34986}" type="presOf" srcId="{02F0647C-2A3A-47F5-AB4F-8993C1EBAAE8}" destId="{13B002CD-C0F7-40F4-9619-77DD9F425D0E}" srcOrd="0" destOrd="0" presId="urn:microsoft.com/office/officeart/2005/8/layout/orgChart1"/>
    <dgm:cxn modelId="{B6F850D9-EC3E-4FC9-943E-D06B75244DE6}" type="presOf" srcId="{C4CF8804-ECA9-4EA9-9A87-EE34D3863242}" destId="{88282781-D205-4959-BBFC-035C0B34648E}" srcOrd="0" destOrd="0" presId="urn:microsoft.com/office/officeart/2005/8/layout/orgChart1"/>
    <dgm:cxn modelId="{9047FFDA-7DBE-4241-8A1E-F4A842D62F84}" type="presOf" srcId="{E314D203-754D-4025-A767-465EE6E93ABC}" destId="{BB084499-9158-4686-A991-BEFB999ED97C}" srcOrd="0" destOrd="0" presId="urn:microsoft.com/office/officeart/2005/8/layout/orgChart1"/>
    <dgm:cxn modelId="{8B4BC8DB-4993-487B-A312-8580A7F463FE}" type="presOf" srcId="{B97DCA76-ACA4-4332-AA8F-5E953F1B851D}" destId="{A603E025-2459-4ADA-8DBE-C044EF342A5E}" srcOrd="0" destOrd="0" presId="urn:microsoft.com/office/officeart/2005/8/layout/orgChart1"/>
    <dgm:cxn modelId="{458360DC-C5F3-45D3-B559-6C8E84819D8A}" srcId="{04821F4D-2214-43AF-A0D6-44851F901E5F}" destId="{22EA2C38-11AD-4A8E-BDA5-FFD0DCAAD6E4}" srcOrd="1" destOrd="0" parTransId="{8BE69B05-AAA2-4191-A0C0-580C6027032F}" sibTransId="{416C1D39-EEA3-4909-A7A6-2F855656C464}"/>
    <dgm:cxn modelId="{E23A32DF-AD76-4171-A1BF-AB6D372DDFA6}" type="presOf" srcId="{2D9DB05D-2EC2-4CED-AF64-17DF6FE7BF85}" destId="{6B4FF25D-A70A-416C-8DFF-D68D84651E6F}" srcOrd="1" destOrd="0" presId="urn:microsoft.com/office/officeart/2005/8/layout/orgChart1"/>
    <dgm:cxn modelId="{895419E1-EC9A-4372-9A01-81091AB31256}" type="presOf" srcId="{B5CFF75D-DE09-4738-A357-EEFA5B932DF5}" destId="{1243A2ED-6867-4C27-AB61-53F664A8C76D}" srcOrd="0" destOrd="0" presId="urn:microsoft.com/office/officeart/2005/8/layout/orgChart1"/>
    <dgm:cxn modelId="{5BF21DE1-0AED-4F11-A103-CEB0EACC39A4}" srcId="{A5FEF984-3212-4E0A-8F0B-1C3DE3F0A95A}" destId="{F30EE835-B118-4307-B183-4FF6D458476C}" srcOrd="5" destOrd="0" parTransId="{E3998E79-E925-40D3-A969-B644F381C062}" sibTransId="{53CEE5BD-DA3A-4FAE-91FD-C61A23B67558}"/>
    <dgm:cxn modelId="{EB68E4E1-D9B1-4944-AFF4-B1018FD354D9}" type="presOf" srcId="{5E9DED93-26A3-49AB-AA6E-8CDF11496CC7}" destId="{BFB6F7FA-5CB3-4FD6-81E2-DEC0F0226D2A}" srcOrd="0" destOrd="0" presId="urn:microsoft.com/office/officeart/2005/8/layout/orgChart1"/>
    <dgm:cxn modelId="{E37C06E3-2F65-49D3-8AD7-879678EB0767}" type="presOf" srcId="{F142D6E0-D25A-4FC1-B04A-9D442ABE0FFB}" destId="{46281BE1-1C5F-4B59-A979-9A8DCFA4135A}" srcOrd="1" destOrd="0" presId="urn:microsoft.com/office/officeart/2005/8/layout/orgChart1"/>
    <dgm:cxn modelId="{11A482E4-B9CC-441F-A6A1-9822BD855EE2}" type="presOf" srcId="{BFC1FCBD-49D0-43AF-B866-7456F6E4DD78}" destId="{2D22A017-4707-45A6-9391-BB30A794F469}" srcOrd="0" destOrd="0" presId="urn:microsoft.com/office/officeart/2005/8/layout/orgChart1"/>
    <dgm:cxn modelId="{75682BE6-1769-4672-8176-282A89C932A1}" type="presOf" srcId="{6982CA56-E8F5-4ACA-B4B9-1B069E3FACB8}" destId="{F41D5AE4-8D86-403D-8F1A-7B04D1EDAB4C}" srcOrd="1" destOrd="0" presId="urn:microsoft.com/office/officeart/2005/8/layout/orgChart1"/>
    <dgm:cxn modelId="{C82246E6-778D-4498-B361-54643E7AD5C0}" type="presOf" srcId="{6982CA56-E8F5-4ACA-B4B9-1B069E3FACB8}" destId="{25F025E4-797D-4C77-8B7C-07C52789B3C0}" srcOrd="0" destOrd="0" presId="urn:microsoft.com/office/officeart/2005/8/layout/orgChart1"/>
    <dgm:cxn modelId="{66D084E6-A207-46AE-B371-38F0E619DAC2}" type="presOf" srcId="{FAA40E20-3033-4CC5-91D9-80BE673FFDFF}" destId="{3BC33851-F0C0-4E0F-AD83-65E1E961C99B}" srcOrd="0" destOrd="0" presId="urn:microsoft.com/office/officeart/2005/8/layout/orgChart1"/>
    <dgm:cxn modelId="{9D852CE7-297C-4066-B418-532CA8F73C24}" srcId="{F636C1C1-99BB-4BBC-886B-4B0CDE6A87B5}" destId="{145E83FD-B652-42B7-9C39-E632FD8B3420}" srcOrd="1" destOrd="0" parTransId="{ADB39E3C-D807-4A12-A6BD-D3274B542A7A}" sibTransId="{C654CE64-E81F-4C1E-869D-DF45BD925A73}"/>
    <dgm:cxn modelId="{093CB4E7-4D28-4E30-9B8A-3909E16A1067}" srcId="{4F74089B-87FB-448B-953F-4E501896439D}" destId="{73203DEF-C10C-4FDA-80D1-A2BABC560CE7}" srcOrd="1" destOrd="0" parTransId="{D1A1F7F8-D9C3-4948-AF16-00A7EE43CE0A}" sibTransId="{C18DBEEF-05F3-43B7-8F36-06C7BFE988EB}"/>
    <dgm:cxn modelId="{9D92BFE7-1725-4EF7-AF59-7C51D6112E0D}" type="presOf" srcId="{E6C8CE54-EDB0-44F4-BD3B-475D50F96DFE}" destId="{F2F7EEFB-7DF8-4492-A88D-D2BB5D46ADE9}" srcOrd="0" destOrd="0" presId="urn:microsoft.com/office/officeart/2005/8/layout/orgChart1"/>
    <dgm:cxn modelId="{4553F9E7-5209-4912-AA37-20281669908E}" srcId="{B4314815-40C5-4958-8C42-E6D7C082F2E0}" destId="{7DA14FAE-5DD1-4A17-AF47-95664B145138}" srcOrd="0" destOrd="0" parTransId="{27D43065-29BA-47B3-9235-F22E5CA5007F}" sibTransId="{1AAD36DE-8A97-4839-8845-D19BD562B60E}"/>
    <dgm:cxn modelId="{490212E8-EB02-447A-BA87-6321DC43610D}" type="presOf" srcId="{C6E1F457-C1A2-4F65-A58C-A005D8298955}" destId="{5F9478DE-7DE3-4776-8FB3-CB57F7CD73AC}" srcOrd="0" destOrd="0" presId="urn:microsoft.com/office/officeart/2005/8/layout/orgChart1"/>
    <dgm:cxn modelId="{F9A227E8-1545-4DB0-AAB2-5B5977C59235}" type="presOf" srcId="{4FF6994B-803D-4A9D-8BAC-26C21F48A8CC}" destId="{5BBF8E02-CE00-4FC7-9FD0-49812F3C1A14}" srcOrd="1" destOrd="0" presId="urn:microsoft.com/office/officeart/2005/8/layout/orgChart1"/>
    <dgm:cxn modelId="{1B9B3EE8-C701-46B3-A62B-A1AE211A4FC4}" srcId="{A5FEF984-3212-4E0A-8F0B-1C3DE3F0A95A}" destId="{3ABD8F52-4524-4FD8-B036-CFFC463DC43D}" srcOrd="1" destOrd="0" parTransId="{469E282B-FED7-4D51-B3E1-90985F898139}" sibTransId="{B99D0D0E-4C33-41B3-86D8-733A2C6DEEC5}"/>
    <dgm:cxn modelId="{D41156E8-038B-4986-813E-878E7E1E677A}" type="presOf" srcId="{AFFE4A91-0AE9-40B4-8F04-C830ED9F149A}" destId="{0F91D3C2-4407-4DAC-8B28-E56CF1242277}" srcOrd="0" destOrd="0" presId="urn:microsoft.com/office/officeart/2005/8/layout/orgChart1"/>
    <dgm:cxn modelId="{63EACEEC-73CC-421E-B641-29EB15C16B74}" type="presOf" srcId="{09FB7F27-C331-49DE-A8AB-43B7E50C857E}" destId="{5B685743-E41E-4551-AA5F-FF5957444B3D}" srcOrd="0" destOrd="0" presId="urn:microsoft.com/office/officeart/2005/8/layout/orgChart1"/>
    <dgm:cxn modelId="{979740ED-8832-4D29-9162-B22FBF1B2550}" srcId="{58EE54DB-9383-4274-BB8E-F8E24789CE2C}" destId="{F636C1C1-99BB-4BBC-886B-4B0CDE6A87B5}" srcOrd="0" destOrd="0" parTransId="{DE7C6481-390C-4C11-B684-9AF9C39DA8DD}" sibTransId="{13ACAEE7-7E53-4B8A-BA6B-E016CB54B137}"/>
    <dgm:cxn modelId="{439B84ED-1B9F-4C07-9ED8-19590C036F70}" srcId="{37BF147A-0BEF-473B-ACB6-8CA4B9D04F20}" destId="{FEB3BB79-AA3D-4F00-BD40-C8CDF3E0710F}" srcOrd="2" destOrd="0" parTransId="{55B643DE-2B95-44AA-8BB4-69E6796DBA18}" sibTransId="{A32CCD0D-EA4F-4C99-AB17-1C7B24C17286}"/>
    <dgm:cxn modelId="{3B5671EE-6E92-42D8-B306-A3FE24DC72AA}" type="presOf" srcId="{8FCD35A9-3302-4AB8-9C24-9C7CAEFB951C}" destId="{E3A9E2E8-9B6F-4A71-A618-0AF44DB0F3FB}" srcOrd="0" destOrd="0" presId="urn:microsoft.com/office/officeart/2005/8/layout/orgChart1"/>
    <dgm:cxn modelId="{7F0C79EE-358C-4494-86B1-5561D7AD8E13}" type="presOf" srcId="{A5FEF984-3212-4E0A-8F0B-1C3DE3F0A95A}" destId="{AB570D6B-ABEA-4B82-A4CC-0D15E21349D1}" srcOrd="0" destOrd="0" presId="urn:microsoft.com/office/officeart/2005/8/layout/orgChart1"/>
    <dgm:cxn modelId="{5B1E71EF-106B-461B-AA75-C4F45F2F404F}" srcId="{527C248D-CF2F-4639-875D-61546F80FBFD}" destId="{5B3F0973-D4E3-497C-BB7B-0735DBDCF08F}" srcOrd="3" destOrd="0" parTransId="{BA27B74F-4B35-44B3-BDFA-65FB8AF0CAC5}" sibTransId="{3D3B77BC-E879-447D-AC2F-E3725328029E}"/>
    <dgm:cxn modelId="{3C25C4EF-0979-4E53-B766-B0932BA04702}" type="presOf" srcId="{E457FB54-7D62-4A05-BA52-76A2B595D590}" destId="{A299E412-3E21-43C4-88D1-4E554F2B4F55}" srcOrd="0" destOrd="0" presId="urn:microsoft.com/office/officeart/2005/8/layout/orgChart1"/>
    <dgm:cxn modelId="{AC62E8EF-3423-4C8E-A005-B22F2D8E8F6C}" type="presOf" srcId="{78E87817-D5F0-482E-B13F-76E02DD79E61}" destId="{A7FA8F33-F7B9-4B13-81FD-B66FC3084CA4}" srcOrd="1" destOrd="0" presId="urn:microsoft.com/office/officeart/2005/8/layout/orgChart1"/>
    <dgm:cxn modelId="{80811CF0-15B1-4101-AE0E-7AD8FC4BDE28}" type="presOf" srcId="{8154586C-91AE-4550-8EC7-EB1A82DD46CA}" destId="{415BA995-6BFE-46CB-B52F-08811950F10E}" srcOrd="1" destOrd="0" presId="urn:microsoft.com/office/officeart/2005/8/layout/orgChart1"/>
    <dgm:cxn modelId="{A17D86F0-AC79-47A8-97C7-AEF2B854C852}" srcId="{37BF147A-0BEF-473B-ACB6-8CA4B9D04F20}" destId="{58EE54DB-9383-4274-BB8E-F8E24789CE2C}" srcOrd="1" destOrd="0" parTransId="{E2DA49BE-6135-44FC-9A87-7E1719CB8D5A}" sibTransId="{22A938D9-F859-4F62-AAB3-2330F39FA31C}"/>
    <dgm:cxn modelId="{5EC2A0F3-FA2C-4E38-ABC9-8F146ECCBFD1}" srcId="{04821F4D-2214-43AF-A0D6-44851F901E5F}" destId="{8FCD35A9-3302-4AB8-9C24-9C7CAEFB951C}" srcOrd="2" destOrd="0" parTransId="{DE2E7B9C-F5F5-4CE0-9C96-39F1F436041E}" sibTransId="{771747EF-E3FA-4ACB-B115-D446DC810DA6}"/>
    <dgm:cxn modelId="{CBEAECF6-0841-4972-B3FC-2AAE8496C384}" type="presOf" srcId="{7681D3E3-8C57-4B4D-95F9-3635D17BF626}" destId="{22D8CCFF-1E7D-4A21-B658-EA58AA5FDD11}" srcOrd="1" destOrd="0" presId="urn:microsoft.com/office/officeart/2005/8/layout/orgChart1"/>
    <dgm:cxn modelId="{CF55F5F6-E0A1-447F-A051-BC3270088D39}" type="presOf" srcId="{FABD6056-9726-4E97-A548-F9C0A77F0AE0}" destId="{40848F3E-525B-4FFA-934F-8A88E4479B2A}" srcOrd="0" destOrd="0" presId="urn:microsoft.com/office/officeart/2005/8/layout/orgChart1"/>
    <dgm:cxn modelId="{DD0162F7-605C-4A95-812C-84BF9260DC35}" type="presOf" srcId="{7C3C4883-7381-4BAB-8F7A-D9767E6624F8}" destId="{E0F9A652-1A9D-4158-B275-D950D9F8D78A}" srcOrd="0" destOrd="0" presId="urn:microsoft.com/office/officeart/2005/8/layout/orgChart1"/>
    <dgm:cxn modelId="{EC13A0F8-425D-4D0E-800C-1596CC6CE7D7}" type="presOf" srcId="{D4E50688-2899-4FAE-BB8D-8CA1E43077C1}" destId="{B843CACB-C2B9-4C8F-8CEA-E753A6A591AA}" srcOrd="1" destOrd="0" presId="urn:microsoft.com/office/officeart/2005/8/layout/orgChart1"/>
    <dgm:cxn modelId="{DAEE95F9-CE27-463D-ADE8-792569C99CDE}" type="presOf" srcId="{C5C35077-22FD-4242-BD70-B74143181F78}" destId="{D1B0BCF4-75C6-4352-8CC2-DE9CAF8357C3}" srcOrd="1" destOrd="0" presId="urn:microsoft.com/office/officeart/2005/8/layout/orgChart1"/>
    <dgm:cxn modelId="{450E64FB-3250-46FC-B2BA-8DEC4EAEA2CD}" type="presOf" srcId="{9468546C-7613-4DF0-A9CB-ED3203639F33}" destId="{8A8590D4-E331-43E8-9988-C35C16D620A5}" srcOrd="0" destOrd="0" presId="urn:microsoft.com/office/officeart/2005/8/layout/orgChart1"/>
    <dgm:cxn modelId="{E5ABBFFB-8585-4DCD-8323-7A8F2064C732}" type="presOf" srcId="{42F78A35-56E8-47F8-BBF9-3FC28CA2EA36}" destId="{2A98A0D1-26D5-4286-B000-6E7C7DF11423}" srcOrd="0" destOrd="0" presId="urn:microsoft.com/office/officeart/2005/8/layout/orgChart1"/>
    <dgm:cxn modelId="{58E1B9FC-6C73-43F1-80C4-7CEB2A001C2D}" type="presOf" srcId="{5B3F0973-D4E3-497C-BB7B-0735DBDCF08F}" destId="{3A1E271E-21B6-420D-BEC5-0F39A4252A01}" srcOrd="1" destOrd="0" presId="urn:microsoft.com/office/officeart/2005/8/layout/orgChart1"/>
    <dgm:cxn modelId="{6DF321FE-4297-4213-9A10-31309E8FCA06}" type="presOf" srcId="{ADB39E3C-D807-4A12-A6BD-D3274B542A7A}" destId="{8E4EA47B-9DC5-4820-958B-73736D692637}" srcOrd="0" destOrd="0" presId="urn:microsoft.com/office/officeart/2005/8/layout/orgChart1"/>
    <dgm:cxn modelId="{5A2346FF-DE8A-42AB-9368-6ED346CD77EF}" srcId="{E314D203-754D-4025-A767-465EE6E93ABC}" destId="{D4E50688-2899-4FAE-BB8D-8CA1E43077C1}" srcOrd="1" destOrd="0" parTransId="{6FEAC0FD-9AC5-4CF3-BA2B-CEBE07466541}" sibTransId="{DDCFE1EB-CA54-4DA4-B535-E7DE169FA89E}"/>
    <dgm:cxn modelId="{50ECC15F-60A8-4DBA-B081-27294D67234A}" type="presParOf" srcId="{0A1EAE66-1EA7-481D-9A13-C8D27AA5C732}" destId="{54A1EC94-C9E8-41A0-8367-A37492A0F73D}" srcOrd="0" destOrd="0" presId="urn:microsoft.com/office/officeart/2005/8/layout/orgChart1"/>
    <dgm:cxn modelId="{A3EA5EE3-9728-462D-BA3A-A8E273010676}" type="presParOf" srcId="{54A1EC94-C9E8-41A0-8367-A37492A0F73D}" destId="{A79B1088-E71C-4836-A3C6-A8D5F06A512A}" srcOrd="0" destOrd="0" presId="urn:microsoft.com/office/officeart/2005/8/layout/orgChart1"/>
    <dgm:cxn modelId="{0E64423B-E786-41D7-98C9-54454BE5DD98}" type="presParOf" srcId="{A79B1088-E71C-4836-A3C6-A8D5F06A512A}" destId="{5612822C-4168-471F-AB0F-BA898B9FD673}" srcOrd="0" destOrd="0" presId="urn:microsoft.com/office/officeart/2005/8/layout/orgChart1"/>
    <dgm:cxn modelId="{72E316EB-A445-4276-88DF-7AD803C081A6}" type="presParOf" srcId="{A79B1088-E71C-4836-A3C6-A8D5F06A512A}" destId="{C64FF053-B656-4A21-8F62-1F2722F7312A}" srcOrd="1" destOrd="0" presId="urn:microsoft.com/office/officeart/2005/8/layout/orgChart1"/>
    <dgm:cxn modelId="{5A33D4B1-CC9F-4D4F-8E92-6FDE2A6099AD}" type="presParOf" srcId="{54A1EC94-C9E8-41A0-8367-A37492A0F73D}" destId="{DF763778-4D97-44A2-B38F-1FBEEE318D84}" srcOrd="1" destOrd="0" presId="urn:microsoft.com/office/officeart/2005/8/layout/orgChart1"/>
    <dgm:cxn modelId="{98885187-C5AE-4EB2-B51E-BF0550D87E90}" type="presParOf" srcId="{DF763778-4D97-44A2-B38F-1FBEEE318D84}" destId="{DD08ADD7-0E13-42C5-B4DF-27340E0B9349}" srcOrd="0" destOrd="0" presId="urn:microsoft.com/office/officeart/2005/8/layout/orgChart1"/>
    <dgm:cxn modelId="{DD3A2DB1-7BA3-4F63-AD69-825B1814354F}" type="presParOf" srcId="{DF763778-4D97-44A2-B38F-1FBEEE318D84}" destId="{2BE928D2-82E1-415A-8929-BAC93371C112}" srcOrd="1" destOrd="0" presId="urn:microsoft.com/office/officeart/2005/8/layout/orgChart1"/>
    <dgm:cxn modelId="{97449E73-68E6-47E9-84B8-9D2405DCD602}" type="presParOf" srcId="{2BE928D2-82E1-415A-8929-BAC93371C112}" destId="{C0A7A4A9-5D94-4EF2-8FF9-17C3174C38A4}" srcOrd="0" destOrd="0" presId="urn:microsoft.com/office/officeart/2005/8/layout/orgChart1"/>
    <dgm:cxn modelId="{F578DF9B-4822-43A7-BD8C-CDE2568733CF}" type="presParOf" srcId="{C0A7A4A9-5D94-4EF2-8FF9-17C3174C38A4}" destId="{C031E082-A83D-4775-ADE6-82A6BEBA3AE3}" srcOrd="0" destOrd="0" presId="urn:microsoft.com/office/officeart/2005/8/layout/orgChart1"/>
    <dgm:cxn modelId="{2AE9EA36-3BDC-4F94-888C-BB39AC404F2C}" type="presParOf" srcId="{C0A7A4A9-5D94-4EF2-8FF9-17C3174C38A4}" destId="{D996CD22-2C4B-4FC3-8F93-6B381C8802D0}" srcOrd="1" destOrd="0" presId="urn:microsoft.com/office/officeart/2005/8/layout/orgChart1"/>
    <dgm:cxn modelId="{D79E2AED-4A0C-4A0D-B10B-354259735693}" type="presParOf" srcId="{2BE928D2-82E1-415A-8929-BAC93371C112}" destId="{ECD5B9C2-F292-4F70-8B08-BA488E3CDEE4}" srcOrd="1" destOrd="0" presId="urn:microsoft.com/office/officeart/2005/8/layout/orgChart1"/>
    <dgm:cxn modelId="{5B79E18A-E0BE-4EE9-A4EE-C24666506EE0}" type="presParOf" srcId="{ECD5B9C2-F292-4F70-8B08-BA488E3CDEE4}" destId="{AF20625D-B442-4451-97EC-AF51FBDE9C5F}" srcOrd="0" destOrd="0" presId="urn:microsoft.com/office/officeart/2005/8/layout/orgChart1"/>
    <dgm:cxn modelId="{33826863-E5F7-4A03-AD7F-230F3BAF4D64}" type="presParOf" srcId="{ECD5B9C2-F292-4F70-8B08-BA488E3CDEE4}" destId="{5211CEE4-5170-43BE-8A9E-D3640C15F910}" srcOrd="1" destOrd="0" presId="urn:microsoft.com/office/officeart/2005/8/layout/orgChart1"/>
    <dgm:cxn modelId="{3AA7A4C3-9ED8-40A6-9E63-E364C176D517}" type="presParOf" srcId="{5211CEE4-5170-43BE-8A9E-D3640C15F910}" destId="{2C89D5A3-3D27-4F16-8E3D-FD5A6558220E}" srcOrd="0" destOrd="0" presId="urn:microsoft.com/office/officeart/2005/8/layout/orgChart1"/>
    <dgm:cxn modelId="{9DD308BB-6863-478B-A4E0-87AEAE1DA4F1}" type="presParOf" srcId="{2C89D5A3-3D27-4F16-8E3D-FD5A6558220E}" destId="{BB084499-9158-4686-A991-BEFB999ED97C}" srcOrd="0" destOrd="0" presId="urn:microsoft.com/office/officeart/2005/8/layout/orgChart1"/>
    <dgm:cxn modelId="{B261FCB4-6D31-4583-B736-5EBA9D3E0120}" type="presParOf" srcId="{2C89D5A3-3D27-4F16-8E3D-FD5A6558220E}" destId="{6E506E2C-D3CD-4BFF-833A-CE5FB56A4A38}" srcOrd="1" destOrd="0" presId="urn:microsoft.com/office/officeart/2005/8/layout/orgChart1"/>
    <dgm:cxn modelId="{2DF45ED2-72FB-4E1C-A613-57AA6721262D}" type="presParOf" srcId="{5211CEE4-5170-43BE-8A9E-D3640C15F910}" destId="{AE238688-477E-4D5E-99B5-78FDCBA9D97B}" srcOrd="1" destOrd="0" presId="urn:microsoft.com/office/officeart/2005/8/layout/orgChart1"/>
    <dgm:cxn modelId="{FF136099-1233-4992-937A-A7EFC293F8CE}" type="presParOf" srcId="{AE238688-477E-4D5E-99B5-78FDCBA9D97B}" destId="{DAFC45A8-D9F0-4A27-B03E-67670720901E}" srcOrd="0" destOrd="0" presId="urn:microsoft.com/office/officeart/2005/8/layout/orgChart1"/>
    <dgm:cxn modelId="{1DFBDDED-5C8E-4084-9498-CB66622FBBF2}" type="presParOf" srcId="{AE238688-477E-4D5E-99B5-78FDCBA9D97B}" destId="{8EE246C6-4CE1-4B2B-BE12-BA91B9B8F70F}" srcOrd="1" destOrd="0" presId="urn:microsoft.com/office/officeart/2005/8/layout/orgChart1"/>
    <dgm:cxn modelId="{84C1980D-120F-4881-92AC-19ED3594B813}" type="presParOf" srcId="{8EE246C6-4CE1-4B2B-BE12-BA91B9B8F70F}" destId="{E3E4D0E5-B470-497B-98E0-32EC0A6AE470}" srcOrd="0" destOrd="0" presId="urn:microsoft.com/office/officeart/2005/8/layout/orgChart1"/>
    <dgm:cxn modelId="{C9DAC876-1619-4831-B98A-2A144E178C94}" type="presParOf" srcId="{E3E4D0E5-B470-497B-98E0-32EC0A6AE470}" destId="{8D24151A-5FC7-4800-9E09-14250BA48F35}" srcOrd="0" destOrd="0" presId="urn:microsoft.com/office/officeart/2005/8/layout/orgChart1"/>
    <dgm:cxn modelId="{E52256EA-B279-4B61-AB35-4156928A7FD8}" type="presParOf" srcId="{E3E4D0E5-B470-497B-98E0-32EC0A6AE470}" destId="{5E0947E9-B84B-4387-97AF-1F8A022B403A}" srcOrd="1" destOrd="0" presId="urn:microsoft.com/office/officeart/2005/8/layout/orgChart1"/>
    <dgm:cxn modelId="{1903CFC2-7069-4817-8CE9-EAE800C1551C}" type="presParOf" srcId="{8EE246C6-4CE1-4B2B-BE12-BA91B9B8F70F}" destId="{A025A7F3-9504-4FC0-8098-0D4410A6CFF7}" srcOrd="1" destOrd="0" presId="urn:microsoft.com/office/officeart/2005/8/layout/orgChart1"/>
    <dgm:cxn modelId="{D1EC558C-0128-41CB-AA42-AA8743BAFCEA}" type="presParOf" srcId="{8EE246C6-4CE1-4B2B-BE12-BA91B9B8F70F}" destId="{66076188-B32D-4B06-829E-F776CE20820D}" srcOrd="2" destOrd="0" presId="urn:microsoft.com/office/officeart/2005/8/layout/orgChart1"/>
    <dgm:cxn modelId="{CE39F5F4-F661-4A0A-BA47-0C4DCB304A5E}" type="presParOf" srcId="{AE238688-477E-4D5E-99B5-78FDCBA9D97B}" destId="{2905E8C9-610F-4DC2-800E-17221265860A}" srcOrd="2" destOrd="0" presId="urn:microsoft.com/office/officeart/2005/8/layout/orgChart1"/>
    <dgm:cxn modelId="{E3FC6AD2-DF02-453A-872F-F4745210932C}" type="presParOf" srcId="{AE238688-477E-4D5E-99B5-78FDCBA9D97B}" destId="{672E496C-A7A2-47A9-9C5A-7B362BEBC5F1}" srcOrd="3" destOrd="0" presId="urn:microsoft.com/office/officeart/2005/8/layout/orgChart1"/>
    <dgm:cxn modelId="{494DCDB5-78DE-4EB6-9B77-7043E69102CB}" type="presParOf" srcId="{672E496C-A7A2-47A9-9C5A-7B362BEBC5F1}" destId="{9DA72AE5-1EE3-4BAB-B03D-01371E6E8FC0}" srcOrd="0" destOrd="0" presId="urn:microsoft.com/office/officeart/2005/8/layout/orgChart1"/>
    <dgm:cxn modelId="{A126C7FB-6B7C-4805-94C8-2CEC8BCC5FB1}" type="presParOf" srcId="{9DA72AE5-1EE3-4BAB-B03D-01371E6E8FC0}" destId="{D7A885D2-D8AB-4D52-BE1B-38662024378E}" srcOrd="0" destOrd="0" presId="urn:microsoft.com/office/officeart/2005/8/layout/orgChart1"/>
    <dgm:cxn modelId="{F558690F-C620-4E72-A18A-A421C045C891}" type="presParOf" srcId="{9DA72AE5-1EE3-4BAB-B03D-01371E6E8FC0}" destId="{B843CACB-C2B9-4C8F-8CEA-E753A6A591AA}" srcOrd="1" destOrd="0" presId="urn:microsoft.com/office/officeart/2005/8/layout/orgChart1"/>
    <dgm:cxn modelId="{DD8FF1A6-F3B6-4F62-8763-5FCB7076E4EA}" type="presParOf" srcId="{672E496C-A7A2-47A9-9C5A-7B362BEBC5F1}" destId="{D6855991-1F4D-466D-8438-98FCE2011B93}" srcOrd="1" destOrd="0" presId="urn:microsoft.com/office/officeart/2005/8/layout/orgChart1"/>
    <dgm:cxn modelId="{5D56F5FA-78BD-4F3C-B745-3BBA16A9B442}" type="presParOf" srcId="{672E496C-A7A2-47A9-9C5A-7B362BEBC5F1}" destId="{B3B627CF-8242-4605-A8B5-589BE011F8BE}" srcOrd="2" destOrd="0" presId="urn:microsoft.com/office/officeart/2005/8/layout/orgChart1"/>
    <dgm:cxn modelId="{B2E5746D-562A-4DD8-949C-802C0C091ACB}" type="presParOf" srcId="{AE238688-477E-4D5E-99B5-78FDCBA9D97B}" destId="{85C61244-446A-45A4-B76D-AF47DC27E0A1}" srcOrd="4" destOrd="0" presId="urn:microsoft.com/office/officeart/2005/8/layout/orgChart1"/>
    <dgm:cxn modelId="{81B24D00-4636-4B41-887C-94F797B2C64C}" type="presParOf" srcId="{AE238688-477E-4D5E-99B5-78FDCBA9D97B}" destId="{13A67F39-8E6D-48FC-90CF-9DB4CB19E5AB}" srcOrd="5" destOrd="0" presId="urn:microsoft.com/office/officeart/2005/8/layout/orgChart1"/>
    <dgm:cxn modelId="{0A30457D-AA30-4C8D-8378-8043D1BD5454}" type="presParOf" srcId="{13A67F39-8E6D-48FC-90CF-9DB4CB19E5AB}" destId="{A3EDC222-096E-4A32-94F5-70F74F5C54FF}" srcOrd="0" destOrd="0" presId="urn:microsoft.com/office/officeart/2005/8/layout/orgChart1"/>
    <dgm:cxn modelId="{5C3032FB-7611-4A42-A3FA-E2695BE7E376}" type="presParOf" srcId="{A3EDC222-096E-4A32-94F5-70F74F5C54FF}" destId="{5B685743-E41E-4551-AA5F-FF5957444B3D}" srcOrd="0" destOrd="0" presId="urn:microsoft.com/office/officeart/2005/8/layout/orgChart1"/>
    <dgm:cxn modelId="{6627BB70-57B5-459D-B252-99FEADCE5CAE}" type="presParOf" srcId="{A3EDC222-096E-4A32-94F5-70F74F5C54FF}" destId="{64A4E93D-3800-4FB2-A887-317DCE1DBB75}" srcOrd="1" destOrd="0" presId="urn:microsoft.com/office/officeart/2005/8/layout/orgChart1"/>
    <dgm:cxn modelId="{E5C6A1F5-F15B-4C18-90C0-466C6B5362CD}" type="presParOf" srcId="{13A67F39-8E6D-48FC-90CF-9DB4CB19E5AB}" destId="{96D4DDA4-6C66-4464-A82E-09A18FFE5A08}" srcOrd="1" destOrd="0" presId="urn:microsoft.com/office/officeart/2005/8/layout/orgChart1"/>
    <dgm:cxn modelId="{B0ECD8CD-E2B4-4CD7-93D0-7E284DC5C58E}" type="presParOf" srcId="{13A67F39-8E6D-48FC-90CF-9DB4CB19E5AB}" destId="{BDF96E68-AA32-44F0-BB10-E2DBA8DBAD85}" srcOrd="2" destOrd="0" presId="urn:microsoft.com/office/officeart/2005/8/layout/orgChart1"/>
    <dgm:cxn modelId="{774140FA-B896-4E4A-9560-8698940FCFF6}" type="presParOf" srcId="{AE238688-477E-4D5E-99B5-78FDCBA9D97B}" destId="{1243A2ED-6867-4C27-AB61-53F664A8C76D}" srcOrd="6" destOrd="0" presId="urn:microsoft.com/office/officeart/2005/8/layout/orgChart1"/>
    <dgm:cxn modelId="{C5347C46-3E0D-4B31-950B-561081C66437}" type="presParOf" srcId="{AE238688-477E-4D5E-99B5-78FDCBA9D97B}" destId="{FB777C5C-A44E-4047-AB51-DC3C1935AD09}" srcOrd="7" destOrd="0" presId="urn:microsoft.com/office/officeart/2005/8/layout/orgChart1"/>
    <dgm:cxn modelId="{33A16DC1-F4FD-43E5-8CA5-F4EE6EA5E842}" type="presParOf" srcId="{FB777C5C-A44E-4047-AB51-DC3C1935AD09}" destId="{4091143B-E045-4A20-A3E9-1CFC656A8676}" srcOrd="0" destOrd="0" presId="urn:microsoft.com/office/officeart/2005/8/layout/orgChart1"/>
    <dgm:cxn modelId="{65F56031-64C6-4E4C-863D-AEAA76778915}" type="presParOf" srcId="{4091143B-E045-4A20-A3E9-1CFC656A8676}" destId="{13B002CD-C0F7-40F4-9619-77DD9F425D0E}" srcOrd="0" destOrd="0" presId="urn:microsoft.com/office/officeart/2005/8/layout/orgChart1"/>
    <dgm:cxn modelId="{D25B1D86-00A5-484F-A0B0-9BDD69C2926A}" type="presParOf" srcId="{4091143B-E045-4A20-A3E9-1CFC656A8676}" destId="{57B6BAC7-A945-4557-B727-696942450599}" srcOrd="1" destOrd="0" presId="urn:microsoft.com/office/officeart/2005/8/layout/orgChart1"/>
    <dgm:cxn modelId="{BE1B7469-9160-4E08-97EC-CDC7838B6102}" type="presParOf" srcId="{FB777C5C-A44E-4047-AB51-DC3C1935AD09}" destId="{4E85704A-38A1-47DF-9819-F187168CC26D}" srcOrd="1" destOrd="0" presId="urn:microsoft.com/office/officeart/2005/8/layout/orgChart1"/>
    <dgm:cxn modelId="{D47A2803-953A-4BF4-B917-1A33F8982AF9}" type="presParOf" srcId="{FB777C5C-A44E-4047-AB51-DC3C1935AD09}" destId="{49E8AD8C-8B33-4C82-8E4E-62BB8FE746F0}" srcOrd="2" destOrd="0" presId="urn:microsoft.com/office/officeart/2005/8/layout/orgChart1"/>
    <dgm:cxn modelId="{FD155E5A-B10E-4760-96EB-A8DDFA206C23}" type="presParOf" srcId="{AE238688-477E-4D5E-99B5-78FDCBA9D97B}" destId="{B57DEA45-51E8-4ABD-82F4-292FCCCAE1AE}" srcOrd="8" destOrd="0" presId="urn:microsoft.com/office/officeart/2005/8/layout/orgChart1"/>
    <dgm:cxn modelId="{66FF54B2-097E-464C-B2D3-F0B8A22CDD49}" type="presParOf" srcId="{AE238688-477E-4D5E-99B5-78FDCBA9D97B}" destId="{98E588E1-9897-415A-8450-78289C42245E}" srcOrd="9" destOrd="0" presId="urn:microsoft.com/office/officeart/2005/8/layout/orgChart1"/>
    <dgm:cxn modelId="{7D6BDCB3-5FD9-4CB7-B874-DD0772A1C015}" type="presParOf" srcId="{98E588E1-9897-415A-8450-78289C42245E}" destId="{ABF9DF9D-FC43-44D6-8DEF-3AE7577CAF54}" srcOrd="0" destOrd="0" presId="urn:microsoft.com/office/officeart/2005/8/layout/orgChart1"/>
    <dgm:cxn modelId="{0704FEDC-6285-4C32-8882-B373613C51D0}" type="presParOf" srcId="{ABF9DF9D-FC43-44D6-8DEF-3AE7577CAF54}" destId="{C0B10C36-F32C-42DE-819E-9658469C5F4E}" srcOrd="0" destOrd="0" presId="urn:microsoft.com/office/officeart/2005/8/layout/orgChart1"/>
    <dgm:cxn modelId="{913481D8-2AD3-4A75-BA40-B9ADFA99307F}" type="presParOf" srcId="{ABF9DF9D-FC43-44D6-8DEF-3AE7577CAF54}" destId="{7B47ED26-2932-4F0B-9B9D-EA8BD1E908A8}" srcOrd="1" destOrd="0" presId="urn:microsoft.com/office/officeart/2005/8/layout/orgChart1"/>
    <dgm:cxn modelId="{AA7130CA-505A-420E-997B-589B7F8083F5}" type="presParOf" srcId="{98E588E1-9897-415A-8450-78289C42245E}" destId="{C5FD0023-3FA6-4605-9A19-E1DB51C92160}" srcOrd="1" destOrd="0" presId="urn:microsoft.com/office/officeart/2005/8/layout/orgChart1"/>
    <dgm:cxn modelId="{72770698-A345-47E9-8629-66949927273E}" type="presParOf" srcId="{98E588E1-9897-415A-8450-78289C42245E}" destId="{DC61A183-C2C4-4488-9241-8C086B3E59EA}" srcOrd="2" destOrd="0" presId="urn:microsoft.com/office/officeart/2005/8/layout/orgChart1"/>
    <dgm:cxn modelId="{DC9A2FAA-44A6-46FB-A943-323AD2D27B25}" type="presParOf" srcId="{AE238688-477E-4D5E-99B5-78FDCBA9D97B}" destId="{A4FFBF66-1ECC-4CD8-B6F6-A953D72B0448}" srcOrd="10" destOrd="0" presId="urn:microsoft.com/office/officeart/2005/8/layout/orgChart1"/>
    <dgm:cxn modelId="{43C3F348-2282-448A-8475-8E495F588A89}" type="presParOf" srcId="{AE238688-477E-4D5E-99B5-78FDCBA9D97B}" destId="{E4AB3563-6008-4838-94A8-B40E4A4F911A}" srcOrd="11" destOrd="0" presId="urn:microsoft.com/office/officeart/2005/8/layout/orgChart1"/>
    <dgm:cxn modelId="{320524D4-6031-4E48-B07C-58F58BE7B51E}" type="presParOf" srcId="{E4AB3563-6008-4838-94A8-B40E4A4F911A}" destId="{D3B8E20F-C71E-4ECC-A9D1-650FBE121695}" srcOrd="0" destOrd="0" presId="urn:microsoft.com/office/officeart/2005/8/layout/orgChart1"/>
    <dgm:cxn modelId="{7A2A90E9-E362-43FC-A564-9F449BF30D5B}" type="presParOf" srcId="{D3B8E20F-C71E-4ECC-A9D1-650FBE121695}" destId="{9A06C2BB-5CD0-42B8-90E9-91D87E664864}" srcOrd="0" destOrd="0" presId="urn:microsoft.com/office/officeart/2005/8/layout/orgChart1"/>
    <dgm:cxn modelId="{CDEFCDDE-7723-43D4-B27A-C6FE2B3B6C32}" type="presParOf" srcId="{D3B8E20F-C71E-4ECC-A9D1-650FBE121695}" destId="{DB54F322-6B25-4DDB-ADBA-4B8F65CD5E03}" srcOrd="1" destOrd="0" presId="urn:microsoft.com/office/officeart/2005/8/layout/orgChart1"/>
    <dgm:cxn modelId="{5A73E585-99CD-4216-B17F-5245E922429D}" type="presParOf" srcId="{E4AB3563-6008-4838-94A8-B40E4A4F911A}" destId="{47C1A1BB-8E08-4B20-930D-883D3D467678}" srcOrd="1" destOrd="0" presId="urn:microsoft.com/office/officeart/2005/8/layout/orgChart1"/>
    <dgm:cxn modelId="{F39A2400-6D7A-4792-9351-D85A95559AA8}" type="presParOf" srcId="{E4AB3563-6008-4838-94A8-B40E4A4F911A}" destId="{8AAAA6D5-1143-4FCF-9217-CAA931AAE3E6}" srcOrd="2" destOrd="0" presId="urn:microsoft.com/office/officeart/2005/8/layout/orgChart1"/>
    <dgm:cxn modelId="{094E02D6-ACC9-4DD3-86C4-3A171F9FA74D}" type="presParOf" srcId="{5211CEE4-5170-43BE-8A9E-D3640C15F910}" destId="{E498A6CE-7E07-4034-89EB-B6434F38911A}" srcOrd="2" destOrd="0" presId="urn:microsoft.com/office/officeart/2005/8/layout/orgChart1"/>
    <dgm:cxn modelId="{BE788B7A-53E6-4E42-B503-0DAF1AFD375D}" type="presParOf" srcId="{ECD5B9C2-F292-4F70-8B08-BA488E3CDEE4}" destId="{16835674-5865-499B-8B44-370CB888BF95}" srcOrd="2" destOrd="0" presId="urn:microsoft.com/office/officeart/2005/8/layout/orgChart1"/>
    <dgm:cxn modelId="{40824200-8EF9-48CB-9257-6123A8AD8CD5}" type="presParOf" srcId="{ECD5B9C2-F292-4F70-8B08-BA488E3CDEE4}" destId="{A78C363F-2BBA-4D85-9D50-7A1049449A66}" srcOrd="3" destOrd="0" presId="urn:microsoft.com/office/officeart/2005/8/layout/orgChart1"/>
    <dgm:cxn modelId="{2F84BE27-B2ED-4A01-AC35-833C7BA6FAA8}" type="presParOf" srcId="{A78C363F-2BBA-4D85-9D50-7A1049449A66}" destId="{D3F5C3FD-0BCE-4CB7-A9BC-26A44D41FDA1}" srcOrd="0" destOrd="0" presId="urn:microsoft.com/office/officeart/2005/8/layout/orgChart1"/>
    <dgm:cxn modelId="{A54A346A-45E8-45F7-8276-11FC2C57A361}" type="presParOf" srcId="{D3F5C3FD-0BCE-4CB7-A9BC-26A44D41FDA1}" destId="{AB570D6B-ABEA-4B82-A4CC-0D15E21349D1}" srcOrd="0" destOrd="0" presId="urn:microsoft.com/office/officeart/2005/8/layout/orgChart1"/>
    <dgm:cxn modelId="{48D2A1E8-965B-4E8B-B41C-061463F233F6}" type="presParOf" srcId="{D3F5C3FD-0BCE-4CB7-A9BC-26A44D41FDA1}" destId="{A15EA05B-316A-4843-B4E3-91EE931F78BC}" srcOrd="1" destOrd="0" presId="urn:microsoft.com/office/officeart/2005/8/layout/orgChart1"/>
    <dgm:cxn modelId="{F508E647-B97E-4B7B-9D5A-5EAD167EB038}" type="presParOf" srcId="{A78C363F-2BBA-4D85-9D50-7A1049449A66}" destId="{2EE8BF59-A244-48D8-ABC9-D81418741EC8}" srcOrd="1" destOrd="0" presId="urn:microsoft.com/office/officeart/2005/8/layout/orgChart1"/>
    <dgm:cxn modelId="{8603BCEE-78CE-4AC5-8E99-F9461D4BB72A}" type="presParOf" srcId="{2EE8BF59-A244-48D8-ABC9-D81418741EC8}" destId="{30C159A3-F2C3-412E-9E53-8142EAF2F8C7}" srcOrd="0" destOrd="0" presId="urn:microsoft.com/office/officeart/2005/8/layout/orgChart1"/>
    <dgm:cxn modelId="{66543AAD-4A6F-4AD7-8F71-E722D9DC868B}" type="presParOf" srcId="{2EE8BF59-A244-48D8-ABC9-D81418741EC8}" destId="{0FA49482-1498-41B1-B3B8-0CE0F2AC5EF8}" srcOrd="1" destOrd="0" presId="urn:microsoft.com/office/officeart/2005/8/layout/orgChart1"/>
    <dgm:cxn modelId="{5D19D549-72B0-460E-9221-39CAD7F5368A}" type="presParOf" srcId="{0FA49482-1498-41B1-B3B8-0CE0F2AC5EF8}" destId="{4B84F1C3-24C7-4DAF-9D26-169E8052FA9A}" srcOrd="0" destOrd="0" presId="urn:microsoft.com/office/officeart/2005/8/layout/orgChart1"/>
    <dgm:cxn modelId="{FD488832-B794-4BB6-A7DF-E81E42721005}" type="presParOf" srcId="{4B84F1C3-24C7-4DAF-9D26-169E8052FA9A}" destId="{30C42508-A1E0-45F0-868E-4DDE3C7E4C73}" srcOrd="0" destOrd="0" presId="urn:microsoft.com/office/officeart/2005/8/layout/orgChart1"/>
    <dgm:cxn modelId="{A2DA0A24-E66A-422B-8E7A-D5834F3B9F6B}" type="presParOf" srcId="{4B84F1C3-24C7-4DAF-9D26-169E8052FA9A}" destId="{6B4FF25D-A70A-416C-8DFF-D68D84651E6F}" srcOrd="1" destOrd="0" presId="urn:microsoft.com/office/officeart/2005/8/layout/orgChart1"/>
    <dgm:cxn modelId="{727081D6-09C9-43EC-8F56-3C190EE66EB8}" type="presParOf" srcId="{0FA49482-1498-41B1-B3B8-0CE0F2AC5EF8}" destId="{2398514B-1610-4C95-9C10-0CE681572A1E}" srcOrd="1" destOrd="0" presId="urn:microsoft.com/office/officeart/2005/8/layout/orgChart1"/>
    <dgm:cxn modelId="{496C0405-6C44-49C9-9CEF-2D035CAA864A}" type="presParOf" srcId="{0FA49482-1498-41B1-B3B8-0CE0F2AC5EF8}" destId="{574494BA-1EF9-4692-8804-F41E135E6809}" srcOrd="2" destOrd="0" presId="urn:microsoft.com/office/officeart/2005/8/layout/orgChart1"/>
    <dgm:cxn modelId="{5177603E-EF05-4070-9F0D-93D95C892532}" type="presParOf" srcId="{2EE8BF59-A244-48D8-ABC9-D81418741EC8}" destId="{8916EF69-BD2E-4003-9E4F-D2A06B173D7F}" srcOrd="2" destOrd="0" presId="urn:microsoft.com/office/officeart/2005/8/layout/orgChart1"/>
    <dgm:cxn modelId="{71FED83C-7A95-4DC9-BF85-3AD6D6AED382}" type="presParOf" srcId="{2EE8BF59-A244-48D8-ABC9-D81418741EC8}" destId="{EF21E613-E9B0-43EA-BE43-8EC58349720C}" srcOrd="3" destOrd="0" presId="urn:microsoft.com/office/officeart/2005/8/layout/orgChart1"/>
    <dgm:cxn modelId="{F209BF18-170D-4374-B600-A2C826CB0AB2}" type="presParOf" srcId="{EF21E613-E9B0-43EA-BE43-8EC58349720C}" destId="{298E94CE-8E74-44D8-9640-68708587594C}" srcOrd="0" destOrd="0" presId="urn:microsoft.com/office/officeart/2005/8/layout/orgChart1"/>
    <dgm:cxn modelId="{386376BF-0AD7-48B5-9220-6FD906C13A22}" type="presParOf" srcId="{298E94CE-8E74-44D8-9640-68708587594C}" destId="{E44E2617-7ABA-4A0A-9461-8D1B2FBD541B}" srcOrd="0" destOrd="0" presId="urn:microsoft.com/office/officeart/2005/8/layout/orgChart1"/>
    <dgm:cxn modelId="{172D2DA7-4C68-47AC-8A95-6D864E4AE8D2}" type="presParOf" srcId="{298E94CE-8E74-44D8-9640-68708587594C}" destId="{888969B7-B60A-41ED-99BA-D7A2DE1F126E}" srcOrd="1" destOrd="0" presId="urn:microsoft.com/office/officeart/2005/8/layout/orgChart1"/>
    <dgm:cxn modelId="{AA2EB817-58E9-45D6-8405-1C3BE62C28A6}" type="presParOf" srcId="{EF21E613-E9B0-43EA-BE43-8EC58349720C}" destId="{4CDB3DF8-014A-4DDD-9332-26D5F4CB4AC2}" srcOrd="1" destOrd="0" presId="urn:microsoft.com/office/officeart/2005/8/layout/orgChart1"/>
    <dgm:cxn modelId="{AE8A92D2-B7A8-4E37-9B41-D644484B5882}" type="presParOf" srcId="{EF21E613-E9B0-43EA-BE43-8EC58349720C}" destId="{1EB46A0F-D6EC-4892-9AB9-ABA9F79B5DCA}" srcOrd="2" destOrd="0" presId="urn:microsoft.com/office/officeart/2005/8/layout/orgChart1"/>
    <dgm:cxn modelId="{D8D65B4E-478A-4A2B-969E-0CDCEA73F6EE}" type="presParOf" srcId="{2EE8BF59-A244-48D8-ABC9-D81418741EC8}" destId="{6E10E929-FAC6-4F09-AB8A-4D291DAB9F73}" srcOrd="4" destOrd="0" presId="urn:microsoft.com/office/officeart/2005/8/layout/orgChart1"/>
    <dgm:cxn modelId="{630D9F6F-3D03-4908-A5A8-D3FC7712A9BC}" type="presParOf" srcId="{2EE8BF59-A244-48D8-ABC9-D81418741EC8}" destId="{61E5307F-C254-4345-A09E-8D3FF9426A5D}" srcOrd="5" destOrd="0" presId="urn:microsoft.com/office/officeart/2005/8/layout/orgChart1"/>
    <dgm:cxn modelId="{18B14858-9D2E-42FE-91C4-6C4CB137C9C9}" type="presParOf" srcId="{61E5307F-C254-4345-A09E-8D3FF9426A5D}" destId="{778B74E9-A814-4AF6-A7D6-E5D1ACBBDD05}" srcOrd="0" destOrd="0" presId="urn:microsoft.com/office/officeart/2005/8/layout/orgChart1"/>
    <dgm:cxn modelId="{7D67641B-DEEA-4AE8-840B-3CB03DE9EC7B}" type="presParOf" srcId="{778B74E9-A814-4AF6-A7D6-E5D1ACBBDD05}" destId="{DBF73033-0985-498C-96D3-B21E335C8F4F}" srcOrd="0" destOrd="0" presId="urn:microsoft.com/office/officeart/2005/8/layout/orgChart1"/>
    <dgm:cxn modelId="{116FC2EF-FD7F-4930-B6A0-420625DBA14B}" type="presParOf" srcId="{778B74E9-A814-4AF6-A7D6-E5D1ACBBDD05}" destId="{B3FFE651-3FAE-4338-B689-34B870251757}" srcOrd="1" destOrd="0" presId="urn:microsoft.com/office/officeart/2005/8/layout/orgChart1"/>
    <dgm:cxn modelId="{A1457849-8E2A-4081-94A2-7813234B26B1}" type="presParOf" srcId="{61E5307F-C254-4345-A09E-8D3FF9426A5D}" destId="{1F0CF650-7C9C-4E8F-BB69-0EF1F103AD8C}" srcOrd="1" destOrd="0" presId="urn:microsoft.com/office/officeart/2005/8/layout/orgChart1"/>
    <dgm:cxn modelId="{3FD9E26E-E0E6-40D6-8F48-86E1842114BF}" type="presParOf" srcId="{61E5307F-C254-4345-A09E-8D3FF9426A5D}" destId="{ED2637D1-F842-42CF-A0F7-4F6AA0860C20}" srcOrd="2" destOrd="0" presId="urn:microsoft.com/office/officeart/2005/8/layout/orgChart1"/>
    <dgm:cxn modelId="{E69A1EDD-ED31-41EC-9E0C-7BDBD1868D2B}" type="presParOf" srcId="{2EE8BF59-A244-48D8-ABC9-D81418741EC8}" destId="{3BC33851-F0C0-4E0F-AD83-65E1E961C99B}" srcOrd="6" destOrd="0" presId="urn:microsoft.com/office/officeart/2005/8/layout/orgChart1"/>
    <dgm:cxn modelId="{756F9A90-986A-4AD0-AB21-7A31B02EC09D}" type="presParOf" srcId="{2EE8BF59-A244-48D8-ABC9-D81418741EC8}" destId="{E1859F4E-7EC5-40E6-A9A8-9C0F675DFA76}" srcOrd="7" destOrd="0" presId="urn:microsoft.com/office/officeart/2005/8/layout/orgChart1"/>
    <dgm:cxn modelId="{E349BA5F-FF71-4CD5-8CEC-47FAA2A2DDD4}" type="presParOf" srcId="{E1859F4E-7EC5-40E6-A9A8-9C0F675DFA76}" destId="{1278363A-5F6E-49EA-A2EF-B3429FB95F6F}" srcOrd="0" destOrd="0" presId="urn:microsoft.com/office/officeart/2005/8/layout/orgChart1"/>
    <dgm:cxn modelId="{D83CB22D-DF49-4733-8896-8BC4002254F5}" type="presParOf" srcId="{1278363A-5F6E-49EA-A2EF-B3429FB95F6F}" destId="{D3F37AA9-B747-4F33-9CA2-57D9F24FF5D3}" srcOrd="0" destOrd="0" presId="urn:microsoft.com/office/officeart/2005/8/layout/orgChart1"/>
    <dgm:cxn modelId="{B8C7A9F0-910E-49E5-AD02-48CEF1E13FF2}" type="presParOf" srcId="{1278363A-5F6E-49EA-A2EF-B3429FB95F6F}" destId="{51E9B244-CF3A-4787-800A-53FB38273554}" srcOrd="1" destOrd="0" presId="urn:microsoft.com/office/officeart/2005/8/layout/orgChart1"/>
    <dgm:cxn modelId="{B6F49549-62E7-4A4A-84BD-9C2358F1FEF5}" type="presParOf" srcId="{E1859F4E-7EC5-40E6-A9A8-9C0F675DFA76}" destId="{456F6788-F860-45D4-8857-B3108B8FDDB9}" srcOrd="1" destOrd="0" presId="urn:microsoft.com/office/officeart/2005/8/layout/orgChart1"/>
    <dgm:cxn modelId="{8106B5C1-84C0-4E5B-A213-588A35BBEE9E}" type="presParOf" srcId="{E1859F4E-7EC5-40E6-A9A8-9C0F675DFA76}" destId="{76A1FCBA-3903-4B20-BBC2-82FD9762D27A}" srcOrd="2" destOrd="0" presId="urn:microsoft.com/office/officeart/2005/8/layout/orgChart1"/>
    <dgm:cxn modelId="{25F86C2B-0A16-4864-A27D-5D439AC7470A}" type="presParOf" srcId="{2EE8BF59-A244-48D8-ABC9-D81418741EC8}" destId="{DAE2E9FA-199E-4A6B-9C71-F65B797F771E}" srcOrd="8" destOrd="0" presId="urn:microsoft.com/office/officeart/2005/8/layout/orgChart1"/>
    <dgm:cxn modelId="{D8BE555F-758E-4A8F-A835-AAB2F60B763F}" type="presParOf" srcId="{2EE8BF59-A244-48D8-ABC9-D81418741EC8}" destId="{911E0B67-9794-4688-A90C-69C5584152F3}" srcOrd="9" destOrd="0" presId="urn:microsoft.com/office/officeart/2005/8/layout/orgChart1"/>
    <dgm:cxn modelId="{FA5CB7B1-5AFD-4637-A7F6-F8290B7938AB}" type="presParOf" srcId="{911E0B67-9794-4688-A90C-69C5584152F3}" destId="{3B9B3526-30C6-4B66-81CF-E84016B4BF75}" srcOrd="0" destOrd="0" presId="urn:microsoft.com/office/officeart/2005/8/layout/orgChart1"/>
    <dgm:cxn modelId="{E1AC2A8F-8539-450E-8068-14F8129A3C45}" type="presParOf" srcId="{3B9B3526-30C6-4B66-81CF-E84016B4BF75}" destId="{EFBB7DAA-51F8-4661-8E6E-87DF06252163}" srcOrd="0" destOrd="0" presId="urn:microsoft.com/office/officeart/2005/8/layout/orgChart1"/>
    <dgm:cxn modelId="{1E2A301B-1982-446B-B922-59C3DC0107C1}" type="presParOf" srcId="{3B9B3526-30C6-4B66-81CF-E84016B4BF75}" destId="{5B706E9F-A258-47A4-B062-30EBA684AD49}" srcOrd="1" destOrd="0" presId="urn:microsoft.com/office/officeart/2005/8/layout/orgChart1"/>
    <dgm:cxn modelId="{7EFEE3B3-4C99-42B6-8843-47CE73BC5FD4}" type="presParOf" srcId="{911E0B67-9794-4688-A90C-69C5584152F3}" destId="{A446ABA8-0F74-4E54-A1CD-BAF4382102E2}" srcOrd="1" destOrd="0" presId="urn:microsoft.com/office/officeart/2005/8/layout/orgChart1"/>
    <dgm:cxn modelId="{D4CE37BA-CD67-4167-B240-6DCFC068049F}" type="presParOf" srcId="{911E0B67-9794-4688-A90C-69C5584152F3}" destId="{DA559EE4-1CBE-4FA6-95D2-0A257A65F375}" srcOrd="2" destOrd="0" presId="urn:microsoft.com/office/officeart/2005/8/layout/orgChart1"/>
    <dgm:cxn modelId="{7A833FB2-024C-41F5-80BD-87BB38D120CC}" type="presParOf" srcId="{2EE8BF59-A244-48D8-ABC9-D81418741EC8}" destId="{020280FC-46E2-46FD-905F-E5EB07D50E84}" srcOrd="10" destOrd="0" presId="urn:microsoft.com/office/officeart/2005/8/layout/orgChart1"/>
    <dgm:cxn modelId="{F8CCF21F-A1C2-4B37-87A4-673C57F3DD45}" type="presParOf" srcId="{2EE8BF59-A244-48D8-ABC9-D81418741EC8}" destId="{3D4533C0-92F3-4EF9-8141-3414FFF9C1DF}" srcOrd="11" destOrd="0" presId="urn:microsoft.com/office/officeart/2005/8/layout/orgChart1"/>
    <dgm:cxn modelId="{AAE8CF8E-E486-4568-BAD1-A215EEFFDD2F}" type="presParOf" srcId="{3D4533C0-92F3-4EF9-8141-3414FFF9C1DF}" destId="{1F3FB0FA-15DE-41CD-AF3D-75DF3D0E94D0}" srcOrd="0" destOrd="0" presId="urn:microsoft.com/office/officeart/2005/8/layout/orgChart1"/>
    <dgm:cxn modelId="{3B05E802-6C51-430A-95EB-0F8132E8BF56}" type="presParOf" srcId="{1F3FB0FA-15DE-41CD-AF3D-75DF3D0E94D0}" destId="{F4C5AFCC-4785-45EF-903B-5EF39D98BDCE}" srcOrd="0" destOrd="0" presId="urn:microsoft.com/office/officeart/2005/8/layout/orgChart1"/>
    <dgm:cxn modelId="{BF6BD72C-A3B1-438D-AEDD-CC38398D10FC}" type="presParOf" srcId="{1F3FB0FA-15DE-41CD-AF3D-75DF3D0E94D0}" destId="{E25EF407-2C38-4A2C-99D3-0EBF7E7025C6}" srcOrd="1" destOrd="0" presId="urn:microsoft.com/office/officeart/2005/8/layout/orgChart1"/>
    <dgm:cxn modelId="{4A2E7602-508B-4F9B-8335-D77B37F53BF2}" type="presParOf" srcId="{3D4533C0-92F3-4EF9-8141-3414FFF9C1DF}" destId="{8711E91C-8877-4421-9915-AAE8A63A17E7}" srcOrd="1" destOrd="0" presId="urn:microsoft.com/office/officeart/2005/8/layout/orgChart1"/>
    <dgm:cxn modelId="{394CAEE7-202D-42F2-83E0-2614C0A4CF12}" type="presParOf" srcId="{3D4533C0-92F3-4EF9-8141-3414FFF9C1DF}" destId="{2E42DD12-5899-45FC-BC09-9231E1EE2BE8}" srcOrd="2" destOrd="0" presId="urn:microsoft.com/office/officeart/2005/8/layout/orgChart1"/>
    <dgm:cxn modelId="{4ED13FCD-34F9-4273-AE5C-E3311D6A35CE}" type="presParOf" srcId="{2EE8BF59-A244-48D8-ABC9-D81418741EC8}" destId="{3B987527-EF1E-4CA8-A791-20991EB68027}" srcOrd="12" destOrd="0" presId="urn:microsoft.com/office/officeart/2005/8/layout/orgChart1"/>
    <dgm:cxn modelId="{D47E23AF-0C03-41B2-90F5-623B6F4BE36D}" type="presParOf" srcId="{2EE8BF59-A244-48D8-ABC9-D81418741EC8}" destId="{9E4C7569-0365-4150-B117-74EE98850E2D}" srcOrd="13" destOrd="0" presId="urn:microsoft.com/office/officeart/2005/8/layout/orgChart1"/>
    <dgm:cxn modelId="{81C0D1EB-7991-4FBD-A93A-14A108588D9E}" type="presParOf" srcId="{9E4C7569-0365-4150-B117-74EE98850E2D}" destId="{4DE06DF1-9198-4D79-8ECF-88F6F8DBF938}" srcOrd="0" destOrd="0" presId="urn:microsoft.com/office/officeart/2005/8/layout/orgChart1"/>
    <dgm:cxn modelId="{1E2F1301-CBDE-4B16-9DBC-A730EF23EC26}" type="presParOf" srcId="{4DE06DF1-9198-4D79-8ECF-88F6F8DBF938}" destId="{A7D591A2-8A0F-4EE4-BB2E-5392273BE99B}" srcOrd="0" destOrd="0" presId="urn:microsoft.com/office/officeart/2005/8/layout/orgChart1"/>
    <dgm:cxn modelId="{73F7DE31-6273-46C3-927E-D373BB6FD754}" type="presParOf" srcId="{4DE06DF1-9198-4D79-8ECF-88F6F8DBF938}" destId="{89BD522D-35B2-49FA-8C85-B2A85074509F}" srcOrd="1" destOrd="0" presId="urn:microsoft.com/office/officeart/2005/8/layout/orgChart1"/>
    <dgm:cxn modelId="{64BD5A4B-94E3-48E2-9B97-FD6E581BDCEE}" type="presParOf" srcId="{9E4C7569-0365-4150-B117-74EE98850E2D}" destId="{163276E4-E40E-465D-BE98-59E5D03D50B1}" srcOrd="1" destOrd="0" presId="urn:microsoft.com/office/officeart/2005/8/layout/orgChart1"/>
    <dgm:cxn modelId="{C756AA8F-1F78-4FF8-8FD7-C97ED2D60441}" type="presParOf" srcId="{9E4C7569-0365-4150-B117-74EE98850E2D}" destId="{12558078-2432-42A4-BCF4-F5B34D7C1690}" srcOrd="2" destOrd="0" presId="urn:microsoft.com/office/officeart/2005/8/layout/orgChart1"/>
    <dgm:cxn modelId="{8CDCE841-8E42-4F99-ABEA-DD8D7BB71041}" type="presParOf" srcId="{2EE8BF59-A244-48D8-ABC9-D81418741EC8}" destId="{10AC5758-0A8D-4B0E-AB9A-7E69A7847C0A}" srcOrd="14" destOrd="0" presId="urn:microsoft.com/office/officeart/2005/8/layout/orgChart1"/>
    <dgm:cxn modelId="{DA5751AB-15D4-4A65-9568-6C3389B825E4}" type="presParOf" srcId="{2EE8BF59-A244-48D8-ABC9-D81418741EC8}" destId="{A8119B0A-C196-4EE2-9189-67AC7ED819C4}" srcOrd="15" destOrd="0" presId="urn:microsoft.com/office/officeart/2005/8/layout/orgChart1"/>
    <dgm:cxn modelId="{A9E4186B-EDFA-4F96-B40D-C2542180AE04}" type="presParOf" srcId="{A8119B0A-C196-4EE2-9189-67AC7ED819C4}" destId="{6B5C0A6A-0B0C-4D75-80A8-43E0B1E62F8A}" srcOrd="0" destOrd="0" presId="urn:microsoft.com/office/officeart/2005/8/layout/orgChart1"/>
    <dgm:cxn modelId="{5EA8AC4F-A65F-4B66-AF54-3ADD3E73077E}" type="presParOf" srcId="{6B5C0A6A-0B0C-4D75-80A8-43E0B1E62F8A}" destId="{41474D7B-636C-4C48-89EE-6EF31198F6C2}" srcOrd="0" destOrd="0" presId="urn:microsoft.com/office/officeart/2005/8/layout/orgChart1"/>
    <dgm:cxn modelId="{5C73510D-ED8E-470A-AEB0-A1C025E6BAE7}" type="presParOf" srcId="{6B5C0A6A-0B0C-4D75-80A8-43E0B1E62F8A}" destId="{A0E030A4-2049-4097-838F-C4E97AE418DE}" srcOrd="1" destOrd="0" presId="urn:microsoft.com/office/officeart/2005/8/layout/orgChart1"/>
    <dgm:cxn modelId="{23492EBE-DB36-400F-BA04-8F4CB423AC8E}" type="presParOf" srcId="{A8119B0A-C196-4EE2-9189-67AC7ED819C4}" destId="{E985C390-05B0-4739-9212-AD3CD849128B}" srcOrd="1" destOrd="0" presId="urn:microsoft.com/office/officeart/2005/8/layout/orgChart1"/>
    <dgm:cxn modelId="{C46FF6E2-265F-465A-B1F0-45D2869CDC06}" type="presParOf" srcId="{A8119B0A-C196-4EE2-9189-67AC7ED819C4}" destId="{4934ADBF-EB73-48C2-B8CE-1FBAD8AE41AD}" srcOrd="2" destOrd="0" presId="urn:microsoft.com/office/officeart/2005/8/layout/orgChart1"/>
    <dgm:cxn modelId="{FD5F9D71-7C8F-4CBA-87E1-FCCB243B8D6E}" type="presParOf" srcId="{2EE8BF59-A244-48D8-ABC9-D81418741EC8}" destId="{E56B3AF1-C70F-4A02-AEBE-6555380F5AC4}" srcOrd="16" destOrd="0" presId="urn:microsoft.com/office/officeart/2005/8/layout/orgChart1"/>
    <dgm:cxn modelId="{F94191A4-5E16-4824-BA80-62778F4FC1D2}" type="presParOf" srcId="{2EE8BF59-A244-48D8-ABC9-D81418741EC8}" destId="{6AE8FFDC-D75B-4CE1-A825-5A6A2331D62B}" srcOrd="17" destOrd="0" presId="urn:microsoft.com/office/officeart/2005/8/layout/orgChart1"/>
    <dgm:cxn modelId="{F749C186-DD8B-4D8B-BC72-B814471BB1AF}" type="presParOf" srcId="{6AE8FFDC-D75B-4CE1-A825-5A6A2331D62B}" destId="{6B6C19CB-E96C-466E-A6DF-8AAFA45FB628}" srcOrd="0" destOrd="0" presId="urn:microsoft.com/office/officeart/2005/8/layout/orgChart1"/>
    <dgm:cxn modelId="{DD32A167-0D67-403F-8310-A3072E339CA4}" type="presParOf" srcId="{6B6C19CB-E96C-466E-A6DF-8AAFA45FB628}" destId="{E9F415F7-1411-48B2-B991-F4CE9BE930D2}" srcOrd="0" destOrd="0" presId="urn:microsoft.com/office/officeart/2005/8/layout/orgChart1"/>
    <dgm:cxn modelId="{9D7E89B8-7681-463E-9C00-8C097BE29FDD}" type="presParOf" srcId="{6B6C19CB-E96C-466E-A6DF-8AAFA45FB628}" destId="{D1B0BCF4-75C6-4352-8CC2-DE9CAF8357C3}" srcOrd="1" destOrd="0" presId="urn:microsoft.com/office/officeart/2005/8/layout/orgChart1"/>
    <dgm:cxn modelId="{596AD0AB-4100-46F5-AB5F-C0512DA18800}" type="presParOf" srcId="{6AE8FFDC-D75B-4CE1-A825-5A6A2331D62B}" destId="{C3D45E8E-1AF5-4735-B4DB-7290B142F060}" srcOrd="1" destOrd="0" presId="urn:microsoft.com/office/officeart/2005/8/layout/orgChart1"/>
    <dgm:cxn modelId="{8389B522-EEB0-47E2-851C-7608ADDAA335}" type="presParOf" srcId="{6AE8FFDC-D75B-4CE1-A825-5A6A2331D62B}" destId="{39931F0C-0915-40C3-87B6-4B5C99AC451B}" srcOrd="2" destOrd="0" presId="urn:microsoft.com/office/officeart/2005/8/layout/orgChart1"/>
    <dgm:cxn modelId="{80F0BF9F-2D04-40C7-9978-0E1CF8A71452}" type="presParOf" srcId="{2EE8BF59-A244-48D8-ABC9-D81418741EC8}" destId="{E0F9A652-1A9D-4158-B275-D950D9F8D78A}" srcOrd="18" destOrd="0" presId="urn:microsoft.com/office/officeart/2005/8/layout/orgChart1"/>
    <dgm:cxn modelId="{F6875384-8427-48EB-80D4-42CD611C3C37}" type="presParOf" srcId="{2EE8BF59-A244-48D8-ABC9-D81418741EC8}" destId="{739265B1-A6D4-49AF-8790-90EFCB013467}" srcOrd="19" destOrd="0" presId="urn:microsoft.com/office/officeart/2005/8/layout/orgChart1"/>
    <dgm:cxn modelId="{BF65D461-025F-4A2D-B623-FB4C764B19B6}" type="presParOf" srcId="{739265B1-A6D4-49AF-8790-90EFCB013467}" destId="{FE05C0BF-D74B-49F7-9C9D-59E683C9D773}" srcOrd="0" destOrd="0" presId="urn:microsoft.com/office/officeart/2005/8/layout/orgChart1"/>
    <dgm:cxn modelId="{C0B3DEE8-4A2D-408C-96FB-BE285A047892}" type="presParOf" srcId="{FE05C0BF-D74B-49F7-9C9D-59E683C9D773}" destId="{5F9478DE-7DE3-4776-8FB3-CB57F7CD73AC}" srcOrd="0" destOrd="0" presId="urn:microsoft.com/office/officeart/2005/8/layout/orgChart1"/>
    <dgm:cxn modelId="{DA9FDCC4-A287-446C-827A-9FBF353829C0}" type="presParOf" srcId="{FE05C0BF-D74B-49F7-9C9D-59E683C9D773}" destId="{DD636543-B748-4DBB-A33D-C8139CB0AE56}" srcOrd="1" destOrd="0" presId="urn:microsoft.com/office/officeart/2005/8/layout/orgChart1"/>
    <dgm:cxn modelId="{8E3B80A4-41FC-44EA-90E9-900C29B8DB36}" type="presParOf" srcId="{739265B1-A6D4-49AF-8790-90EFCB013467}" destId="{D87D3F21-C47E-4FBE-95DC-E83673033D58}" srcOrd="1" destOrd="0" presId="urn:microsoft.com/office/officeart/2005/8/layout/orgChart1"/>
    <dgm:cxn modelId="{52A02C9D-2F1F-489C-AE53-6F866B1A9773}" type="presParOf" srcId="{739265B1-A6D4-49AF-8790-90EFCB013467}" destId="{48F28A74-3E25-443F-A693-EA1D8192E099}" srcOrd="2" destOrd="0" presId="urn:microsoft.com/office/officeart/2005/8/layout/orgChart1"/>
    <dgm:cxn modelId="{48197834-ADE2-4E66-AFEE-A5FE13DED66B}" type="presParOf" srcId="{A78C363F-2BBA-4D85-9D50-7A1049449A66}" destId="{1B65B509-140F-4078-B032-4DA6FB5C4A6B}" srcOrd="2" destOrd="0" presId="urn:microsoft.com/office/officeart/2005/8/layout/orgChart1"/>
    <dgm:cxn modelId="{D76E7D1F-F90B-41C2-A148-E3D503D8CF77}" type="presParOf" srcId="{2BE928D2-82E1-415A-8929-BAC93371C112}" destId="{E7BE4BF8-D469-40EF-8FFE-44A27491D171}" srcOrd="2" destOrd="0" presId="urn:microsoft.com/office/officeart/2005/8/layout/orgChart1"/>
    <dgm:cxn modelId="{D790EAC3-D0DB-4CD8-857B-F05F11CC7DE3}" type="presParOf" srcId="{DF763778-4D97-44A2-B38F-1FBEEE318D84}" destId="{E4C43D31-3679-41C0-9E3F-21899667EA2B}" srcOrd="2" destOrd="0" presId="urn:microsoft.com/office/officeart/2005/8/layout/orgChart1"/>
    <dgm:cxn modelId="{BE8E96B0-8CFD-43D1-BE20-90C0680851E4}" type="presParOf" srcId="{DF763778-4D97-44A2-B38F-1FBEEE318D84}" destId="{A3B726D8-EF4E-4E09-B7EB-5FE01338F75A}" srcOrd="3" destOrd="0" presId="urn:microsoft.com/office/officeart/2005/8/layout/orgChart1"/>
    <dgm:cxn modelId="{5D7B85D5-A9BF-4E6F-A154-71F14BA4D46F}" type="presParOf" srcId="{A3B726D8-EF4E-4E09-B7EB-5FE01338F75A}" destId="{55BB3A14-AF3A-443A-ACD3-9A6A9B51CAA8}" srcOrd="0" destOrd="0" presId="urn:microsoft.com/office/officeart/2005/8/layout/orgChart1"/>
    <dgm:cxn modelId="{5F16FCB1-4E3C-40F0-901A-98592D4B8A40}" type="presParOf" srcId="{55BB3A14-AF3A-443A-ACD3-9A6A9B51CAA8}" destId="{FCA81019-ABD3-445C-A0E6-EDF8D19FF188}" srcOrd="0" destOrd="0" presId="urn:microsoft.com/office/officeart/2005/8/layout/orgChart1"/>
    <dgm:cxn modelId="{9C797779-AA5B-4F8D-B0C9-C6B0F9E609B4}" type="presParOf" srcId="{55BB3A14-AF3A-443A-ACD3-9A6A9B51CAA8}" destId="{54D27F80-470E-48F8-824A-035374CF9EBD}" srcOrd="1" destOrd="0" presId="urn:microsoft.com/office/officeart/2005/8/layout/orgChart1"/>
    <dgm:cxn modelId="{80392393-62D2-490B-9814-AF595C0BD601}" type="presParOf" srcId="{A3B726D8-EF4E-4E09-B7EB-5FE01338F75A}" destId="{A78EF299-A33E-4039-98A6-56F4372F963F}" srcOrd="1" destOrd="0" presId="urn:microsoft.com/office/officeart/2005/8/layout/orgChart1"/>
    <dgm:cxn modelId="{95248277-DC09-416D-A765-BECAA0BBB6A4}" type="presParOf" srcId="{A78EF299-A33E-4039-98A6-56F4372F963F}" destId="{5EAB618B-98F8-4598-B3C6-837C99F36C2C}" srcOrd="0" destOrd="0" presId="urn:microsoft.com/office/officeart/2005/8/layout/orgChart1"/>
    <dgm:cxn modelId="{E5E9E44C-6C85-4780-AB4D-E9E39DB4D0D7}" type="presParOf" srcId="{A78EF299-A33E-4039-98A6-56F4372F963F}" destId="{F4878D7E-ADE3-433A-80B9-506E109F83FE}" srcOrd="1" destOrd="0" presId="urn:microsoft.com/office/officeart/2005/8/layout/orgChart1"/>
    <dgm:cxn modelId="{5FF2B152-FAEA-43EA-8013-37DC9998C1F2}" type="presParOf" srcId="{F4878D7E-ADE3-433A-80B9-506E109F83FE}" destId="{2A6C3DDA-D153-4696-813D-9EA59B69F8ED}" srcOrd="0" destOrd="0" presId="urn:microsoft.com/office/officeart/2005/8/layout/orgChart1"/>
    <dgm:cxn modelId="{3FA5277A-BB5D-4FDA-968C-C2B495CDDA04}" type="presParOf" srcId="{2A6C3DDA-D153-4696-813D-9EA59B69F8ED}" destId="{BC941373-69E0-4C4D-BD90-D3DF8A474821}" srcOrd="0" destOrd="0" presId="urn:microsoft.com/office/officeart/2005/8/layout/orgChart1"/>
    <dgm:cxn modelId="{05B58999-5931-429C-BBE6-C4F45CEE2D8B}" type="presParOf" srcId="{2A6C3DDA-D153-4696-813D-9EA59B69F8ED}" destId="{01A90A65-EC05-42C3-A208-4EEB40134855}" srcOrd="1" destOrd="0" presId="urn:microsoft.com/office/officeart/2005/8/layout/orgChart1"/>
    <dgm:cxn modelId="{2AECE641-9AC4-40C7-99D2-83D879D80157}" type="presParOf" srcId="{F4878D7E-ADE3-433A-80B9-506E109F83FE}" destId="{7926AB34-4F0C-42D3-B8D4-E5253A9869AC}" srcOrd="1" destOrd="0" presId="urn:microsoft.com/office/officeart/2005/8/layout/orgChart1"/>
    <dgm:cxn modelId="{481E0881-385C-4466-8483-ECC50BB78191}" type="presParOf" srcId="{7926AB34-4F0C-42D3-B8D4-E5253A9869AC}" destId="{FDDA5E34-9885-4199-BA7A-DE7651303A63}" srcOrd="0" destOrd="0" presId="urn:microsoft.com/office/officeart/2005/8/layout/orgChart1"/>
    <dgm:cxn modelId="{1F4C2201-19CE-468E-ADBB-6D091A55EE29}" type="presParOf" srcId="{7926AB34-4F0C-42D3-B8D4-E5253A9869AC}" destId="{64F678A9-E91E-47F7-906D-35B38A9ABC93}" srcOrd="1" destOrd="0" presId="urn:microsoft.com/office/officeart/2005/8/layout/orgChart1"/>
    <dgm:cxn modelId="{463E222C-0248-4548-8096-DCA12A68F501}" type="presParOf" srcId="{64F678A9-E91E-47F7-906D-35B38A9ABC93}" destId="{650FF749-BF80-430C-8FD2-020DD190E70F}" srcOrd="0" destOrd="0" presId="urn:microsoft.com/office/officeart/2005/8/layout/orgChart1"/>
    <dgm:cxn modelId="{8A0AD95C-7378-47EF-8543-186D0D915B8A}" type="presParOf" srcId="{650FF749-BF80-430C-8FD2-020DD190E70F}" destId="{EE316E9B-8E90-4AF8-8651-D41EB6A1C367}" srcOrd="0" destOrd="0" presId="urn:microsoft.com/office/officeart/2005/8/layout/orgChart1"/>
    <dgm:cxn modelId="{0F0FA9C5-E015-4358-BA01-2CD7F423D896}" type="presParOf" srcId="{650FF749-BF80-430C-8FD2-020DD190E70F}" destId="{46409535-A6A8-457C-AEAB-B4DD4AB43B65}" srcOrd="1" destOrd="0" presId="urn:microsoft.com/office/officeart/2005/8/layout/orgChart1"/>
    <dgm:cxn modelId="{68EC5C48-9FC3-4D5B-8AC3-BD4C95211556}" type="presParOf" srcId="{64F678A9-E91E-47F7-906D-35B38A9ABC93}" destId="{F59EDBBA-5EA0-4931-9DE7-424598B18600}" srcOrd="1" destOrd="0" presId="urn:microsoft.com/office/officeart/2005/8/layout/orgChart1"/>
    <dgm:cxn modelId="{203BB335-D043-48AF-9B74-3388FBDAC2FF}" type="presParOf" srcId="{64F678A9-E91E-47F7-906D-35B38A9ABC93}" destId="{98F74F63-2CA5-495A-85BC-E69865B007FB}" srcOrd="2" destOrd="0" presId="urn:microsoft.com/office/officeart/2005/8/layout/orgChart1"/>
    <dgm:cxn modelId="{F99C827B-E772-411C-AC98-C07A5655CAEA}" type="presParOf" srcId="{7926AB34-4F0C-42D3-B8D4-E5253A9869AC}" destId="{8E4EA47B-9DC5-4820-958B-73736D692637}" srcOrd="2" destOrd="0" presId="urn:microsoft.com/office/officeart/2005/8/layout/orgChart1"/>
    <dgm:cxn modelId="{A64A181B-567C-493B-8D43-2AB3FEC6DCC3}" type="presParOf" srcId="{7926AB34-4F0C-42D3-B8D4-E5253A9869AC}" destId="{61BEC55E-A93A-4DB9-99DC-8171CD95DBBB}" srcOrd="3" destOrd="0" presId="urn:microsoft.com/office/officeart/2005/8/layout/orgChart1"/>
    <dgm:cxn modelId="{17205ACE-DED6-4B9E-8B84-352CA2E77481}" type="presParOf" srcId="{61BEC55E-A93A-4DB9-99DC-8171CD95DBBB}" destId="{B05A0B08-4B21-4591-AF6B-4215D99065C9}" srcOrd="0" destOrd="0" presId="urn:microsoft.com/office/officeart/2005/8/layout/orgChart1"/>
    <dgm:cxn modelId="{F997034F-24B0-43BF-AE3C-EBE0309511E3}" type="presParOf" srcId="{B05A0B08-4B21-4591-AF6B-4215D99065C9}" destId="{17D2CF28-257C-4321-88C2-2C299414276A}" srcOrd="0" destOrd="0" presId="urn:microsoft.com/office/officeart/2005/8/layout/orgChart1"/>
    <dgm:cxn modelId="{E87B57B3-EE67-4424-A060-2EF2DB392DFC}" type="presParOf" srcId="{B05A0B08-4B21-4591-AF6B-4215D99065C9}" destId="{00E1F98C-DA6D-4EBF-83E5-3D4ABEB2BD8C}" srcOrd="1" destOrd="0" presId="urn:microsoft.com/office/officeart/2005/8/layout/orgChart1"/>
    <dgm:cxn modelId="{9FE48EE3-1936-41E1-99D1-07FF1029BD2D}" type="presParOf" srcId="{61BEC55E-A93A-4DB9-99DC-8171CD95DBBB}" destId="{41BCD865-2195-4840-A298-A01FC17ACD9B}" srcOrd="1" destOrd="0" presId="urn:microsoft.com/office/officeart/2005/8/layout/orgChart1"/>
    <dgm:cxn modelId="{A310B5F5-E2FA-433E-8E70-A2AB9F47BF34}" type="presParOf" srcId="{61BEC55E-A93A-4DB9-99DC-8171CD95DBBB}" destId="{E975DEFA-27C1-46E0-8F69-7739D3861728}" srcOrd="2" destOrd="0" presId="urn:microsoft.com/office/officeart/2005/8/layout/orgChart1"/>
    <dgm:cxn modelId="{C44610A4-54B4-41A2-88A0-4E7D16E44776}" type="presParOf" srcId="{7926AB34-4F0C-42D3-B8D4-E5253A9869AC}" destId="{5B842FB2-8E2C-4671-92DD-CBD9CBAFB5DD}" srcOrd="4" destOrd="0" presId="urn:microsoft.com/office/officeart/2005/8/layout/orgChart1"/>
    <dgm:cxn modelId="{F69E1145-E08F-4C23-8519-D5922720733E}" type="presParOf" srcId="{7926AB34-4F0C-42D3-B8D4-E5253A9869AC}" destId="{3F621B08-FF99-4D98-AD10-CDCE39B32B02}" srcOrd="5" destOrd="0" presId="urn:microsoft.com/office/officeart/2005/8/layout/orgChart1"/>
    <dgm:cxn modelId="{DF8CC135-5219-4C67-9230-B31B0FD69790}" type="presParOf" srcId="{3F621B08-FF99-4D98-AD10-CDCE39B32B02}" destId="{729695F2-ADA3-4031-BADB-27358339D77E}" srcOrd="0" destOrd="0" presId="urn:microsoft.com/office/officeart/2005/8/layout/orgChart1"/>
    <dgm:cxn modelId="{436BE066-E1AA-4539-9C5D-1D194E27EE3D}" type="presParOf" srcId="{729695F2-ADA3-4031-BADB-27358339D77E}" destId="{4748ECD8-87A6-4EFD-A597-03F0F01393E9}" srcOrd="0" destOrd="0" presId="urn:microsoft.com/office/officeart/2005/8/layout/orgChart1"/>
    <dgm:cxn modelId="{58F62019-0C46-4EBB-9375-3CAD134C80D8}" type="presParOf" srcId="{729695F2-ADA3-4031-BADB-27358339D77E}" destId="{415BA995-6BFE-46CB-B52F-08811950F10E}" srcOrd="1" destOrd="0" presId="urn:microsoft.com/office/officeart/2005/8/layout/orgChart1"/>
    <dgm:cxn modelId="{5F731739-1EF7-4E2A-8AE9-99E841FBCE0F}" type="presParOf" srcId="{3F621B08-FF99-4D98-AD10-CDCE39B32B02}" destId="{DB46EDA0-FD87-448B-9F1E-6EA67D918EA7}" srcOrd="1" destOrd="0" presId="urn:microsoft.com/office/officeart/2005/8/layout/orgChart1"/>
    <dgm:cxn modelId="{37DC476E-8817-4DC4-BF81-16182302FA5B}" type="presParOf" srcId="{3F621B08-FF99-4D98-AD10-CDCE39B32B02}" destId="{9A6FC140-A9C3-4502-8A10-7033EB3915F3}" srcOrd="2" destOrd="0" presId="urn:microsoft.com/office/officeart/2005/8/layout/orgChart1"/>
    <dgm:cxn modelId="{EBB9FE56-3739-43AC-A2C5-FB965F89CAC3}" type="presParOf" srcId="{7926AB34-4F0C-42D3-B8D4-E5253A9869AC}" destId="{5E4FF77A-EC23-4728-ACAA-CF8DC990D0B5}" srcOrd="6" destOrd="0" presId="urn:microsoft.com/office/officeart/2005/8/layout/orgChart1"/>
    <dgm:cxn modelId="{C3B88A5D-E279-43E4-9925-3BA05877E5F6}" type="presParOf" srcId="{7926AB34-4F0C-42D3-B8D4-E5253A9869AC}" destId="{E9589DA2-2E73-45F8-8020-80548B238162}" srcOrd="7" destOrd="0" presId="urn:microsoft.com/office/officeart/2005/8/layout/orgChart1"/>
    <dgm:cxn modelId="{0294D7BB-7364-41E9-A4A7-8DD8BF645686}" type="presParOf" srcId="{E9589DA2-2E73-45F8-8020-80548B238162}" destId="{59F90DB0-121D-47CE-B94E-5452CB3CE88A}" srcOrd="0" destOrd="0" presId="urn:microsoft.com/office/officeart/2005/8/layout/orgChart1"/>
    <dgm:cxn modelId="{5853B981-428D-497C-BC3E-E82E5D7F190F}" type="presParOf" srcId="{59F90DB0-121D-47CE-B94E-5452CB3CE88A}" destId="{957795F1-DE1F-40E1-B4CF-4ECD4B054127}" srcOrd="0" destOrd="0" presId="urn:microsoft.com/office/officeart/2005/8/layout/orgChart1"/>
    <dgm:cxn modelId="{7CEF9A7E-E49F-4943-B519-77B82C77E02D}" type="presParOf" srcId="{59F90DB0-121D-47CE-B94E-5452CB3CE88A}" destId="{C8BD2636-0990-4B15-AF25-B44870411D96}" srcOrd="1" destOrd="0" presId="urn:microsoft.com/office/officeart/2005/8/layout/orgChart1"/>
    <dgm:cxn modelId="{9D69B927-64F0-4895-A56E-AFD9C5D8C1DF}" type="presParOf" srcId="{E9589DA2-2E73-45F8-8020-80548B238162}" destId="{8264B8B5-D4C9-464B-BC11-2889BC12A33C}" srcOrd="1" destOrd="0" presId="urn:microsoft.com/office/officeart/2005/8/layout/orgChart1"/>
    <dgm:cxn modelId="{0669F26E-120D-4A1C-8928-7C5B23AB8C83}" type="presParOf" srcId="{E9589DA2-2E73-45F8-8020-80548B238162}" destId="{D2021245-447D-44A5-A9F1-D6CE2FA59611}" srcOrd="2" destOrd="0" presId="urn:microsoft.com/office/officeart/2005/8/layout/orgChart1"/>
    <dgm:cxn modelId="{3902ED56-FCB1-42A4-BF1C-B5F0845A6E08}" type="presParOf" srcId="{F4878D7E-ADE3-433A-80B9-506E109F83FE}" destId="{8CF79A7A-0092-4DD1-A7F7-19885B6D153C}" srcOrd="2" destOrd="0" presId="urn:microsoft.com/office/officeart/2005/8/layout/orgChart1"/>
    <dgm:cxn modelId="{C260328C-357E-4A91-80D7-ADF2A0E3ADE5}" type="presParOf" srcId="{A78EF299-A33E-4039-98A6-56F4372F963F}" destId="{E7541827-1DE2-4120-B012-39124E47773E}" srcOrd="2" destOrd="0" presId="urn:microsoft.com/office/officeart/2005/8/layout/orgChart1"/>
    <dgm:cxn modelId="{A691BA6B-323A-4BFA-96AE-14DA89A6C508}" type="presParOf" srcId="{A78EF299-A33E-4039-98A6-56F4372F963F}" destId="{8DA1CF71-E7E9-40BF-82B5-B586B6411063}" srcOrd="3" destOrd="0" presId="urn:microsoft.com/office/officeart/2005/8/layout/orgChart1"/>
    <dgm:cxn modelId="{EFBFE55C-2E3B-417B-8450-CC77AA4A7F4E}" type="presParOf" srcId="{8DA1CF71-E7E9-40BF-82B5-B586B6411063}" destId="{89F09DAA-DACB-4FC6-8225-F39E07A2D3EE}" srcOrd="0" destOrd="0" presId="urn:microsoft.com/office/officeart/2005/8/layout/orgChart1"/>
    <dgm:cxn modelId="{716E41A7-23FA-4C7C-9636-F470E605E1AB}" type="presParOf" srcId="{89F09DAA-DACB-4FC6-8225-F39E07A2D3EE}" destId="{603DBA54-0AC0-43E9-BA03-12D9A49E09BC}" srcOrd="0" destOrd="0" presId="urn:microsoft.com/office/officeart/2005/8/layout/orgChart1"/>
    <dgm:cxn modelId="{3AB6EF5C-42D2-40DC-9EE7-45F64BBD93EC}" type="presParOf" srcId="{89F09DAA-DACB-4FC6-8225-F39E07A2D3EE}" destId="{99588EAC-70E6-4763-A525-4D575AE7AB9B}" srcOrd="1" destOrd="0" presId="urn:microsoft.com/office/officeart/2005/8/layout/orgChart1"/>
    <dgm:cxn modelId="{9B51E589-ED28-4F26-845F-AE95632240FE}" type="presParOf" srcId="{8DA1CF71-E7E9-40BF-82B5-B586B6411063}" destId="{63A94C02-96A9-4E72-B28A-2B334AED1117}" srcOrd="1" destOrd="0" presId="urn:microsoft.com/office/officeart/2005/8/layout/orgChart1"/>
    <dgm:cxn modelId="{0E07AC42-354C-4109-ACA9-03403EA89780}" type="presParOf" srcId="{63A94C02-96A9-4E72-B28A-2B334AED1117}" destId="{A299E412-3E21-43C4-88D1-4E554F2B4F55}" srcOrd="0" destOrd="0" presId="urn:microsoft.com/office/officeart/2005/8/layout/orgChart1"/>
    <dgm:cxn modelId="{9D35B87E-2604-40C1-A31C-D775B64A05CE}" type="presParOf" srcId="{63A94C02-96A9-4E72-B28A-2B334AED1117}" destId="{4BE05EDC-E791-41D4-B1CC-1F46DDBB3B78}" srcOrd="1" destOrd="0" presId="urn:microsoft.com/office/officeart/2005/8/layout/orgChart1"/>
    <dgm:cxn modelId="{F56447B5-AEA7-4CC1-B0D7-0129F0D81C35}" type="presParOf" srcId="{4BE05EDC-E791-41D4-B1CC-1F46DDBB3B78}" destId="{20669001-0E78-40BD-8D4B-086E3A16C7D1}" srcOrd="0" destOrd="0" presId="urn:microsoft.com/office/officeart/2005/8/layout/orgChart1"/>
    <dgm:cxn modelId="{6B069D49-00CB-4A9C-9D0B-968BCAD977F0}" type="presParOf" srcId="{20669001-0E78-40BD-8D4B-086E3A16C7D1}" destId="{00C28E34-3A1B-4E15-8CC5-77BB3FC9C938}" srcOrd="0" destOrd="0" presId="urn:microsoft.com/office/officeart/2005/8/layout/orgChart1"/>
    <dgm:cxn modelId="{1AA5BF75-4591-4EA1-A7AA-BBA33C1F7FE3}" type="presParOf" srcId="{20669001-0E78-40BD-8D4B-086E3A16C7D1}" destId="{46281BE1-1C5F-4B59-A979-9A8DCFA4135A}" srcOrd="1" destOrd="0" presId="urn:microsoft.com/office/officeart/2005/8/layout/orgChart1"/>
    <dgm:cxn modelId="{2C4D5C56-1762-49C7-A35C-BDA5504ED181}" type="presParOf" srcId="{4BE05EDC-E791-41D4-B1CC-1F46DDBB3B78}" destId="{3FD03D71-8A98-4D83-9B3B-4455641A6A15}" srcOrd="1" destOrd="0" presId="urn:microsoft.com/office/officeart/2005/8/layout/orgChart1"/>
    <dgm:cxn modelId="{21D5119A-448C-4501-B836-E96B9A1444D8}" type="presParOf" srcId="{4BE05EDC-E791-41D4-B1CC-1F46DDBB3B78}" destId="{C1DE47F2-CB00-4D7E-8762-E094E5D24D5E}" srcOrd="2" destOrd="0" presId="urn:microsoft.com/office/officeart/2005/8/layout/orgChart1"/>
    <dgm:cxn modelId="{3DF9916A-626D-483C-B09B-BBC930FA79D5}" type="presParOf" srcId="{63A94C02-96A9-4E72-B28A-2B334AED1117}" destId="{61A7644D-F9B2-4202-8F5A-65F4DD94F7E4}" srcOrd="2" destOrd="0" presId="urn:microsoft.com/office/officeart/2005/8/layout/orgChart1"/>
    <dgm:cxn modelId="{A6466736-B237-4E59-8F52-1D80B38BF6FE}" type="presParOf" srcId="{63A94C02-96A9-4E72-B28A-2B334AED1117}" destId="{1941B7EA-F37E-41B8-B14E-34486BD630B4}" srcOrd="3" destOrd="0" presId="urn:microsoft.com/office/officeart/2005/8/layout/orgChart1"/>
    <dgm:cxn modelId="{2CB975EA-B8E4-42B8-8B28-9763F54C399A}" type="presParOf" srcId="{1941B7EA-F37E-41B8-B14E-34486BD630B4}" destId="{9EC5B0AB-A3D8-41E9-8A9C-DC411FB6ADCA}" srcOrd="0" destOrd="0" presId="urn:microsoft.com/office/officeart/2005/8/layout/orgChart1"/>
    <dgm:cxn modelId="{47650D80-597B-4D68-8F0D-048F888A8400}" type="presParOf" srcId="{9EC5B0AB-A3D8-41E9-8A9C-DC411FB6ADCA}" destId="{06EC29C9-B201-44FA-8A0B-7F007ACE98C5}" srcOrd="0" destOrd="0" presId="urn:microsoft.com/office/officeart/2005/8/layout/orgChart1"/>
    <dgm:cxn modelId="{2BD500E1-24B3-4A98-BE92-0E304FB88798}" type="presParOf" srcId="{9EC5B0AB-A3D8-41E9-8A9C-DC411FB6ADCA}" destId="{CFC29FA8-AE85-4AFC-96FA-D317CDAF8E29}" srcOrd="1" destOrd="0" presId="urn:microsoft.com/office/officeart/2005/8/layout/orgChart1"/>
    <dgm:cxn modelId="{33765F41-8CDE-4EA3-A35B-38BE25133D73}" type="presParOf" srcId="{1941B7EA-F37E-41B8-B14E-34486BD630B4}" destId="{3D386FE4-B8FD-4C36-8E31-3C4B7BB52D4C}" srcOrd="1" destOrd="0" presId="urn:microsoft.com/office/officeart/2005/8/layout/orgChart1"/>
    <dgm:cxn modelId="{C5BE4051-D968-4A89-9F6C-819714C25F76}" type="presParOf" srcId="{1941B7EA-F37E-41B8-B14E-34486BD630B4}" destId="{E4EA9179-1671-4C02-A8CC-016CF0D34D1E}" srcOrd="2" destOrd="0" presId="urn:microsoft.com/office/officeart/2005/8/layout/orgChart1"/>
    <dgm:cxn modelId="{CCC50243-FEFE-4C87-8D6C-726F6C67CD88}" type="presParOf" srcId="{63A94C02-96A9-4E72-B28A-2B334AED1117}" destId="{719657C6-A927-4C64-BE03-7967B8D04BD4}" srcOrd="4" destOrd="0" presId="urn:microsoft.com/office/officeart/2005/8/layout/orgChart1"/>
    <dgm:cxn modelId="{701457D1-1D2B-4C5B-875A-CBF556040DA3}" type="presParOf" srcId="{63A94C02-96A9-4E72-B28A-2B334AED1117}" destId="{79220889-2B78-45C2-BF24-F2758D9E7BFF}" srcOrd="5" destOrd="0" presId="urn:microsoft.com/office/officeart/2005/8/layout/orgChart1"/>
    <dgm:cxn modelId="{CDE073A1-8D29-4969-B238-8BF837CFDAF8}" type="presParOf" srcId="{79220889-2B78-45C2-BF24-F2758D9E7BFF}" destId="{33417141-BEAF-48AA-8607-8A03D2A0DA52}" srcOrd="0" destOrd="0" presId="urn:microsoft.com/office/officeart/2005/8/layout/orgChart1"/>
    <dgm:cxn modelId="{57BA809D-E8DB-4B7F-90AF-5D6AEB8F2FD0}" type="presParOf" srcId="{33417141-BEAF-48AA-8607-8A03D2A0DA52}" destId="{B7958594-0281-4F6E-BA8F-944DC3864EF9}" srcOrd="0" destOrd="0" presId="urn:microsoft.com/office/officeart/2005/8/layout/orgChart1"/>
    <dgm:cxn modelId="{CA597754-38BD-444C-AE08-603194C31A6D}" type="presParOf" srcId="{33417141-BEAF-48AA-8607-8A03D2A0DA52}" destId="{99ED2830-802E-4AAA-BEF4-BDDA67926971}" srcOrd="1" destOrd="0" presId="urn:microsoft.com/office/officeart/2005/8/layout/orgChart1"/>
    <dgm:cxn modelId="{D64A2F7A-2A3D-42CA-9AFE-878E5592B154}" type="presParOf" srcId="{79220889-2B78-45C2-BF24-F2758D9E7BFF}" destId="{388F4324-0B9E-4508-BD3E-C1BEF6F1E7F5}" srcOrd="1" destOrd="0" presId="urn:microsoft.com/office/officeart/2005/8/layout/orgChart1"/>
    <dgm:cxn modelId="{679B1754-BDEB-4A7C-9D9F-D4A9BAE4A520}" type="presParOf" srcId="{79220889-2B78-45C2-BF24-F2758D9E7BFF}" destId="{7B932DF2-F5B0-4FDE-A43A-A7A34FB9D97E}" srcOrd="2" destOrd="0" presId="urn:microsoft.com/office/officeart/2005/8/layout/orgChart1"/>
    <dgm:cxn modelId="{B050261B-5578-41B2-B4D3-78A5769FE94A}" type="presParOf" srcId="{8DA1CF71-E7E9-40BF-82B5-B586B6411063}" destId="{FE474327-DCE1-4306-803C-0A809FFB7C12}" srcOrd="2" destOrd="0" presId="urn:microsoft.com/office/officeart/2005/8/layout/orgChart1"/>
    <dgm:cxn modelId="{359FE689-0DA2-497A-BA13-1531F3B1FF47}" type="presParOf" srcId="{A3B726D8-EF4E-4E09-B7EB-5FE01338F75A}" destId="{789F135F-E3ED-49FF-A5FE-57DE528850C2}" srcOrd="2" destOrd="0" presId="urn:microsoft.com/office/officeart/2005/8/layout/orgChart1"/>
    <dgm:cxn modelId="{130E392D-2FAD-4E1C-B37F-79BD580B1194}" type="presParOf" srcId="{DF763778-4D97-44A2-B38F-1FBEEE318D84}" destId="{A370A845-93E1-4D1C-A645-E8A8BA5F40AD}" srcOrd="4" destOrd="0" presId="urn:microsoft.com/office/officeart/2005/8/layout/orgChart1"/>
    <dgm:cxn modelId="{BC287AB1-D2F5-46D1-8EB8-E7BF8EFE2D1D}" type="presParOf" srcId="{DF763778-4D97-44A2-B38F-1FBEEE318D84}" destId="{F3950E31-812E-41FB-BCB2-036786481CF6}" srcOrd="5" destOrd="0" presId="urn:microsoft.com/office/officeart/2005/8/layout/orgChart1"/>
    <dgm:cxn modelId="{2067A39F-054D-4F5D-B623-C30821B68417}" type="presParOf" srcId="{F3950E31-812E-41FB-BCB2-036786481CF6}" destId="{9A757802-356A-4001-B38F-C3B64A60562F}" srcOrd="0" destOrd="0" presId="urn:microsoft.com/office/officeart/2005/8/layout/orgChart1"/>
    <dgm:cxn modelId="{C79423C5-1651-4171-A2A6-2928C924ED3E}" type="presParOf" srcId="{9A757802-356A-4001-B38F-C3B64A60562F}" destId="{4DE97A1D-8917-40F3-8E44-10F7A419CAEB}" srcOrd="0" destOrd="0" presId="urn:microsoft.com/office/officeart/2005/8/layout/orgChart1"/>
    <dgm:cxn modelId="{FCC54559-6912-432F-B511-58ADFCD4D78B}" type="presParOf" srcId="{9A757802-356A-4001-B38F-C3B64A60562F}" destId="{34AF26B7-31C6-49E6-9E10-33F04E66734D}" srcOrd="1" destOrd="0" presId="urn:microsoft.com/office/officeart/2005/8/layout/orgChart1"/>
    <dgm:cxn modelId="{8F5B5A5D-7F05-4624-8265-AE9E69A4E2D1}" type="presParOf" srcId="{F3950E31-812E-41FB-BCB2-036786481CF6}" destId="{7660EF78-3B9C-43A6-B5FA-CBAB05C9FBE2}" srcOrd="1" destOrd="0" presId="urn:microsoft.com/office/officeart/2005/8/layout/orgChart1"/>
    <dgm:cxn modelId="{2B348138-51FA-47D3-B3DE-47AA6C2A8C17}" type="presParOf" srcId="{7660EF78-3B9C-43A6-B5FA-CBAB05C9FBE2}" destId="{557ECCD4-8A24-44BA-8EA6-B2CD34B88DB6}" srcOrd="0" destOrd="0" presId="urn:microsoft.com/office/officeart/2005/8/layout/orgChart1"/>
    <dgm:cxn modelId="{7B35F1F9-71F4-4DE8-86E4-56D21646EDC8}" type="presParOf" srcId="{7660EF78-3B9C-43A6-B5FA-CBAB05C9FBE2}" destId="{1B39BF50-4C6B-4865-9C28-ADAE4E0AAA4D}" srcOrd="1" destOrd="0" presId="urn:microsoft.com/office/officeart/2005/8/layout/orgChart1"/>
    <dgm:cxn modelId="{0F3C8CD2-0E1A-4A6E-8E1A-CD05509242E9}" type="presParOf" srcId="{1B39BF50-4C6B-4865-9C28-ADAE4E0AAA4D}" destId="{5BB76D87-A74B-44AD-8649-05CE5CFFFC7E}" srcOrd="0" destOrd="0" presId="urn:microsoft.com/office/officeart/2005/8/layout/orgChart1"/>
    <dgm:cxn modelId="{C65CD6F9-3159-4D22-913A-38C4140EEFE1}" type="presParOf" srcId="{5BB76D87-A74B-44AD-8649-05CE5CFFFC7E}" destId="{1FBD5385-00E8-4CB0-BC22-B6BB0C1DB696}" srcOrd="0" destOrd="0" presId="urn:microsoft.com/office/officeart/2005/8/layout/orgChart1"/>
    <dgm:cxn modelId="{FFDFDF0E-D542-4FF3-8C30-201AC9EF0F44}" type="presParOf" srcId="{5BB76D87-A74B-44AD-8649-05CE5CFFFC7E}" destId="{62D496D3-EFE7-4B06-B554-18E64879540F}" srcOrd="1" destOrd="0" presId="urn:microsoft.com/office/officeart/2005/8/layout/orgChart1"/>
    <dgm:cxn modelId="{CECC0A11-0213-49D1-AD4E-B8A933964B0D}" type="presParOf" srcId="{1B39BF50-4C6B-4865-9C28-ADAE4E0AAA4D}" destId="{EBD822B6-792C-4F5F-8178-0C56335FCC53}" srcOrd="1" destOrd="0" presId="urn:microsoft.com/office/officeart/2005/8/layout/orgChart1"/>
    <dgm:cxn modelId="{55D61C6B-BDB3-46C6-934C-324EFC9299FD}" type="presParOf" srcId="{EBD822B6-792C-4F5F-8178-0C56335FCC53}" destId="{0F91D3C2-4407-4DAC-8B28-E56CF1242277}" srcOrd="0" destOrd="0" presId="urn:microsoft.com/office/officeart/2005/8/layout/orgChart1"/>
    <dgm:cxn modelId="{BC63091B-50D6-45DF-83BD-F78C10B225BD}" type="presParOf" srcId="{EBD822B6-792C-4F5F-8178-0C56335FCC53}" destId="{DA5C524D-1F09-4D6B-B735-E5720B0D0620}" srcOrd="1" destOrd="0" presId="urn:microsoft.com/office/officeart/2005/8/layout/orgChart1"/>
    <dgm:cxn modelId="{2D945D78-0B93-4EA8-93D8-AE6F027812A4}" type="presParOf" srcId="{DA5C524D-1F09-4D6B-B735-E5720B0D0620}" destId="{E786448D-C9D5-4E17-8AE8-5E79C62E5A12}" srcOrd="0" destOrd="0" presId="urn:microsoft.com/office/officeart/2005/8/layout/orgChart1"/>
    <dgm:cxn modelId="{683B8581-1A26-4E0A-9BDE-F7249634D5D1}" type="presParOf" srcId="{E786448D-C9D5-4E17-8AE8-5E79C62E5A12}" destId="{4B999D6D-FB84-401D-902C-1AB4BA19E34B}" srcOrd="0" destOrd="0" presId="urn:microsoft.com/office/officeart/2005/8/layout/orgChart1"/>
    <dgm:cxn modelId="{765F8E6C-8E05-462C-8AD1-D7399DFBAFE9}" type="presParOf" srcId="{E786448D-C9D5-4E17-8AE8-5E79C62E5A12}" destId="{C2DD245D-180C-4744-8DF2-744CCCF71582}" srcOrd="1" destOrd="0" presId="urn:microsoft.com/office/officeart/2005/8/layout/orgChart1"/>
    <dgm:cxn modelId="{25AD98C0-A0AB-4840-9B0E-E735F8CC25F2}" type="presParOf" srcId="{DA5C524D-1F09-4D6B-B735-E5720B0D0620}" destId="{14C50776-10EC-4A66-B0CD-21DC34D58C6A}" srcOrd="1" destOrd="0" presId="urn:microsoft.com/office/officeart/2005/8/layout/orgChart1"/>
    <dgm:cxn modelId="{A2FF9AE3-B752-4806-87AC-CF1A763A32D6}" type="presParOf" srcId="{DA5C524D-1F09-4D6B-B735-E5720B0D0620}" destId="{AB96124F-D548-4850-9CE7-A5376AD06F16}" srcOrd="2" destOrd="0" presId="urn:microsoft.com/office/officeart/2005/8/layout/orgChart1"/>
    <dgm:cxn modelId="{68B3D479-0B88-4030-94CB-16128ED9DC4D}" type="presParOf" srcId="{EBD822B6-792C-4F5F-8178-0C56335FCC53}" destId="{49C00DE1-6419-40A5-9DF7-CFC645FF50E3}" srcOrd="2" destOrd="0" presId="urn:microsoft.com/office/officeart/2005/8/layout/orgChart1"/>
    <dgm:cxn modelId="{E687B1DE-6E15-4D0D-BC83-0839536BBFF4}" type="presParOf" srcId="{EBD822B6-792C-4F5F-8178-0C56335FCC53}" destId="{0E961784-48A5-41FE-A89C-4A4A81E5D773}" srcOrd="3" destOrd="0" presId="urn:microsoft.com/office/officeart/2005/8/layout/orgChart1"/>
    <dgm:cxn modelId="{FACBB8A0-E840-4EB7-8571-6163BE6B2EEE}" type="presParOf" srcId="{0E961784-48A5-41FE-A89C-4A4A81E5D773}" destId="{19085283-CB24-4EDC-835E-FB1C43EEB4FB}" srcOrd="0" destOrd="0" presId="urn:microsoft.com/office/officeart/2005/8/layout/orgChart1"/>
    <dgm:cxn modelId="{A49A973F-2592-412A-AF35-837B9DE7E213}" type="presParOf" srcId="{19085283-CB24-4EDC-835E-FB1C43EEB4FB}" destId="{C90D83B4-2DFA-4F4A-B41C-D0424F2D0F59}" srcOrd="0" destOrd="0" presId="urn:microsoft.com/office/officeart/2005/8/layout/orgChart1"/>
    <dgm:cxn modelId="{BFE90215-CE6E-4652-8EAF-379BDEC8E3F0}" type="presParOf" srcId="{19085283-CB24-4EDC-835E-FB1C43EEB4FB}" destId="{C0FA83D5-809B-4B69-8FC3-9ED4FF3A5DFB}" srcOrd="1" destOrd="0" presId="urn:microsoft.com/office/officeart/2005/8/layout/orgChart1"/>
    <dgm:cxn modelId="{EA5501BF-7A7F-4648-9862-05EC48469B44}" type="presParOf" srcId="{0E961784-48A5-41FE-A89C-4A4A81E5D773}" destId="{2D20C449-D3C4-46BF-BBCE-F3779221223E}" srcOrd="1" destOrd="0" presId="urn:microsoft.com/office/officeart/2005/8/layout/orgChart1"/>
    <dgm:cxn modelId="{E6013633-3558-4779-8551-5E4A8F22D7A4}" type="presParOf" srcId="{0E961784-48A5-41FE-A89C-4A4A81E5D773}" destId="{8A6228EE-C1EC-4EC1-AFF9-CA79D875C540}" srcOrd="2" destOrd="0" presId="urn:microsoft.com/office/officeart/2005/8/layout/orgChart1"/>
    <dgm:cxn modelId="{ACC8CA20-BA37-4DD1-8C1E-69C8C68BC6AA}" type="presParOf" srcId="{EBD822B6-792C-4F5F-8178-0C56335FCC53}" destId="{4DE5CA1B-71E6-44AE-917F-E5E622690995}" srcOrd="4" destOrd="0" presId="urn:microsoft.com/office/officeart/2005/8/layout/orgChart1"/>
    <dgm:cxn modelId="{42B45598-4769-40CC-8D30-99D7394F6FED}" type="presParOf" srcId="{EBD822B6-792C-4F5F-8178-0C56335FCC53}" destId="{8FEB0065-ABC8-4FBA-A9B5-1460F61F6C0A}" srcOrd="5" destOrd="0" presId="urn:microsoft.com/office/officeart/2005/8/layout/orgChart1"/>
    <dgm:cxn modelId="{7FE0E812-B33E-4729-AAF1-B3E6601E9858}" type="presParOf" srcId="{8FEB0065-ABC8-4FBA-A9B5-1460F61F6C0A}" destId="{D8C2DF88-AFCD-426F-87C3-20CBC57600F1}" srcOrd="0" destOrd="0" presId="urn:microsoft.com/office/officeart/2005/8/layout/orgChart1"/>
    <dgm:cxn modelId="{79EA39B3-208C-41E6-B3A2-60912FE7BC30}" type="presParOf" srcId="{D8C2DF88-AFCD-426F-87C3-20CBC57600F1}" destId="{72E6C435-242A-4127-BBAE-C15BE9F93BF7}" srcOrd="0" destOrd="0" presId="urn:microsoft.com/office/officeart/2005/8/layout/orgChart1"/>
    <dgm:cxn modelId="{331E5558-ED86-48A0-BBAA-110EA88D5A84}" type="presParOf" srcId="{D8C2DF88-AFCD-426F-87C3-20CBC57600F1}" destId="{5BBF8E02-CE00-4FC7-9FD0-49812F3C1A14}" srcOrd="1" destOrd="0" presId="urn:microsoft.com/office/officeart/2005/8/layout/orgChart1"/>
    <dgm:cxn modelId="{6294FAFD-1178-4E52-8638-0DA75CEC63A7}" type="presParOf" srcId="{8FEB0065-ABC8-4FBA-A9B5-1460F61F6C0A}" destId="{54F4A015-DBAA-4EFD-A150-ED6D2B06BED4}" srcOrd="1" destOrd="0" presId="urn:microsoft.com/office/officeart/2005/8/layout/orgChart1"/>
    <dgm:cxn modelId="{81CF51F9-42FC-4BB6-8070-50E3A91A8130}" type="presParOf" srcId="{8FEB0065-ABC8-4FBA-A9B5-1460F61F6C0A}" destId="{70C3C70C-B120-46EE-8FF6-01DED26FAAE8}" srcOrd="2" destOrd="0" presId="urn:microsoft.com/office/officeart/2005/8/layout/orgChart1"/>
    <dgm:cxn modelId="{17A97B74-0308-4B5D-B124-3964D4449202}" type="presParOf" srcId="{EBD822B6-792C-4F5F-8178-0C56335FCC53}" destId="{000D3EC8-D6EE-423D-A9CC-14F16B658528}" srcOrd="6" destOrd="0" presId="urn:microsoft.com/office/officeart/2005/8/layout/orgChart1"/>
    <dgm:cxn modelId="{3F1A7D38-75BD-4FC0-BAC6-6BDBDFD27854}" type="presParOf" srcId="{EBD822B6-792C-4F5F-8178-0C56335FCC53}" destId="{B6312BB7-44E6-4254-9EBC-72E9DD9E0523}" srcOrd="7" destOrd="0" presId="urn:microsoft.com/office/officeart/2005/8/layout/orgChart1"/>
    <dgm:cxn modelId="{5120419D-7DB0-437A-9AB5-6FE99441AA1F}" type="presParOf" srcId="{B6312BB7-44E6-4254-9EBC-72E9DD9E0523}" destId="{8A09A2D9-FD5F-4080-882D-0D7BEF6E3464}" srcOrd="0" destOrd="0" presId="urn:microsoft.com/office/officeart/2005/8/layout/orgChart1"/>
    <dgm:cxn modelId="{1DCD2B87-5110-4F1F-8CCF-985185718BDE}" type="presParOf" srcId="{8A09A2D9-FD5F-4080-882D-0D7BEF6E3464}" destId="{25F025E4-797D-4C77-8B7C-07C52789B3C0}" srcOrd="0" destOrd="0" presId="urn:microsoft.com/office/officeart/2005/8/layout/orgChart1"/>
    <dgm:cxn modelId="{29BFA9C1-07C3-4CA1-8EAC-21336409B928}" type="presParOf" srcId="{8A09A2D9-FD5F-4080-882D-0D7BEF6E3464}" destId="{F41D5AE4-8D86-403D-8F1A-7B04D1EDAB4C}" srcOrd="1" destOrd="0" presId="urn:microsoft.com/office/officeart/2005/8/layout/orgChart1"/>
    <dgm:cxn modelId="{DF9B2F07-5D68-4F82-9778-4F5B41BD305B}" type="presParOf" srcId="{B6312BB7-44E6-4254-9EBC-72E9DD9E0523}" destId="{9D39FB0C-3C5A-46A2-A6FB-F10A4CC10905}" srcOrd="1" destOrd="0" presId="urn:microsoft.com/office/officeart/2005/8/layout/orgChart1"/>
    <dgm:cxn modelId="{E9A5FD5A-D062-46A7-B1EB-813AB5689598}" type="presParOf" srcId="{B6312BB7-44E6-4254-9EBC-72E9DD9E0523}" destId="{61FF5D28-FFA8-472D-83E9-5B1E32D72613}" srcOrd="2" destOrd="0" presId="urn:microsoft.com/office/officeart/2005/8/layout/orgChart1"/>
    <dgm:cxn modelId="{273C9AAB-3E03-4A9F-8E48-1F01AE307AF6}" type="presParOf" srcId="{1B39BF50-4C6B-4865-9C28-ADAE4E0AAA4D}" destId="{30514374-BECE-4C11-BEB6-2FE26BC39CBF}" srcOrd="2" destOrd="0" presId="urn:microsoft.com/office/officeart/2005/8/layout/orgChart1"/>
    <dgm:cxn modelId="{32E9FFD7-1FC0-4D7C-87CD-B9C25FBE9F2C}" type="presParOf" srcId="{7660EF78-3B9C-43A6-B5FA-CBAB05C9FBE2}" destId="{F2F7EEFB-7DF8-4492-A88D-D2BB5D46ADE9}" srcOrd="2" destOrd="0" presId="urn:microsoft.com/office/officeart/2005/8/layout/orgChart1"/>
    <dgm:cxn modelId="{2761C96D-524A-4E60-92FB-A2463CAB5A94}" type="presParOf" srcId="{7660EF78-3B9C-43A6-B5FA-CBAB05C9FBE2}" destId="{E51C86B5-4285-4789-A45A-6DDF91A5827E}" srcOrd="3" destOrd="0" presId="urn:microsoft.com/office/officeart/2005/8/layout/orgChart1"/>
    <dgm:cxn modelId="{78811512-707E-4FE6-95A2-809F51FA7199}" type="presParOf" srcId="{E51C86B5-4285-4789-A45A-6DDF91A5827E}" destId="{E7F23EE8-6FF9-4EE6-A1F1-78CF37D9D553}" srcOrd="0" destOrd="0" presId="urn:microsoft.com/office/officeart/2005/8/layout/orgChart1"/>
    <dgm:cxn modelId="{2BFF4EA4-D970-4717-99F1-6E48B4433CB0}" type="presParOf" srcId="{E7F23EE8-6FF9-4EE6-A1F1-78CF37D9D553}" destId="{0CC6E4B5-42F5-4D56-B1D2-B8E04B70844C}" srcOrd="0" destOrd="0" presId="urn:microsoft.com/office/officeart/2005/8/layout/orgChart1"/>
    <dgm:cxn modelId="{5E374DD4-D02E-42E6-B86E-93F4E13594FF}" type="presParOf" srcId="{E7F23EE8-6FF9-4EE6-A1F1-78CF37D9D553}" destId="{E315F0AE-B6EA-41A9-BB62-ED62677040E6}" srcOrd="1" destOrd="0" presId="urn:microsoft.com/office/officeart/2005/8/layout/orgChart1"/>
    <dgm:cxn modelId="{27248B16-1875-43D6-8D16-19784624DAF7}" type="presParOf" srcId="{E51C86B5-4285-4789-A45A-6DDF91A5827E}" destId="{AA38F789-3D98-4B9A-9204-F1DAC0256BE8}" srcOrd="1" destOrd="0" presId="urn:microsoft.com/office/officeart/2005/8/layout/orgChart1"/>
    <dgm:cxn modelId="{B5F283B9-148A-476D-9BD3-1FA47E8635A3}" type="presParOf" srcId="{AA38F789-3D98-4B9A-9204-F1DAC0256BE8}" destId="{FB7A05B3-0E33-4DDB-B9C6-17B2A4B67584}" srcOrd="0" destOrd="0" presId="urn:microsoft.com/office/officeart/2005/8/layout/orgChart1"/>
    <dgm:cxn modelId="{5BD9532D-AA1A-4A3C-B252-6FAC6813ED36}" type="presParOf" srcId="{AA38F789-3D98-4B9A-9204-F1DAC0256BE8}" destId="{2FA2B7C9-B6A5-4DAD-8CCB-30D397738066}" srcOrd="1" destOrd="0" presId="urn:microsoft.com/office/officeart/2005/8/layout/orgChart1"/>
    <dgm:cxn modelId="{FFFEA4DA-D1CE-4063-AC09-88F51FA0824D}" type="presParOf" srcId="{2FA2B7C9-B6A5-4DAD-8CCB-30D397738066}" destId="{FB092B6B-2CD9-4308-8F4F-B9807049A638}" srcOrd="0" destOrd="0" presId="urn:microsoft.com/office/officeart/2005/8/layout/orgChart1"/>
    <dgm:cxn modelId="{1DB339A4-E468-4773-B028-BE9FBDE730D9}" type="presParOf" srcId="{FB092B6B-2CD9-4308-8F4F-B9807049A638}" destId="{973DC501-F53B-4297-918F-BCB31293C960}" srcOrd="0" destOrd="0" presId="urn:microsoft.com/office/officeart/2005/8/layout/orgChart1"/>
    <dgm:cxn modelId="{F1138290-E911-4ED3-9334-CFEDAE4B80A2}" type="presParOf" srcId="{FB092B6B-2CD9-4308-8F4F-B9807049A638}" destId="{9A047427-E87D-4B16-9C2C-C6559BA708B1}" srcOrd="1" destOrd="0" presId="urn:microsoft.com/office/officeart/2005/8/layout/orgChart1"/>
    <dgm:cxn modelId="{81552A97-AB38-4852-8AB5-242FA0CDA854}" type="presParOf" srcId="{2FA2B7C9-B6A5-4DAD-8CCB-30D397738066}" destId="{7F34D788-115E-4808-BC00-A0F6879116BD}" srcOrd="1" destOrd="0" presId="urn:microsoft.com/office/officeart/2005/8/layout/orgChart1"/>
    <dgm:cxn modelId="{A7031366-3385-4DE4-B8D6-43045F14BA78}" type="presParOf" srcId="{2FA2B7C9-B6A5-4DAD-8CCB-30D397738066}" destId="{856168AC-6FB8-4AD3-9B81-8EC0554FA19A}" srcOrd="2" destOrd="0" presId="urn:microsoft.com/office/officeart/2005/8/layout/orgChart1"/>
    <dgm:cxn modelId="{0F0FBBD0-731E-4FCB-B0BE-325DF10771FF}" type="presParOf" srcId="{AA38F789-3D98-4B9A-9204-F1DAC0256BE8}" destId="{2479A0F4-560C-43FC-B653-ED9BD95796F4}" srcOrd="2" destOrd="0" presId="urn:microsoft.com/office/officeart/2005/8/layout/orgChart1"/>
    <dgm:cxn modelId="{62BD528C-BF38-48F6-A703-DBF955898EAB}" type="presParOf" srcId="{AA38F789-3D98-4B9A-9204-F1DAC0256BE8}" destId="{4F4DDBB4-BE35-4822-8E51-054AB8CD8BE5}" srcOrd="3" destOrd="0" presId="urn:microsoft.com/office/officeart/2005/8/layout/orgChart1"/>
    <dgm:cxn modelId="{34915CC1-1844-403B-9D58-D0D8881F0627}" type="presParOf" srcId="{4F4DDBB4-BE35-4822-8E51-054AB8CD8BE5}" destId="{4F253007-E46D-4C59-A509-E8428036B5AA}" srcOrd="0" destOrd="0" presId="urn:microsoft.com/office/officeart/2005/8/layout/orgChart1"/>
    <dgm:cxn modelId="{8AAC6C50-340D-408B-8539-0B3E206E9834}" type="presParOf" srcId="{4F253007-E46D-4C59-A509-E8428036B5AA}" destId="{BF4D6BA5-55FB-4720-A2E9-4D9CE6D6A465}" srcOrd="0" destOrd="0" presId="urn:microsoft.com/office/officeart/2005/8/layout/orgChart1"/>
    <dgm:cxn modelId="{914631D3-D03B-40EE-8767-EA9B27D37D31}" type="presParOf" srcId="{4F253007-E46D-4C59-A509-E8428036B5AA}" destId="{FAF573E9-B65F-4C09-B94B-30BDB534E22E}" srcOrd="1" destOrd="0" presId="urn:microsoft.com/office/officeart/2005/8/layout/orgChart1"/>
    <dgm:cxn modelId="{CD36F51D-9600-4BE3-B6C2-25EA6726EF66}" type="presParOf" srcId="{4F4DDBB4-BE35-4822-8E51-054AB8CD8BE5}" destId="{756E036F-01B4-42B4-8C1A-A8B80A67DD13}" srcOrd="1" destOrd="0" presId="urn:microsoft.com/office/officeart/2005/8/layout/orgChart1"/>
    <dgm:cxn modelId="{5C526B28-A9AB-4F4E-ADE8-D46D04D0638B}" type="presParOf" srcId="{4F4DDBB4-BE35-4822-8E51-054AB8CD8BE5}" destId="{468ED440-1537-4BA8-8C32-03C4B5E1FCF5}" srcOrd="2" destOrd="0" presId="urn:microsoft.com/office/officeart/2005/8/layout/orgChart1"/>
    <dgm:cxn modelId="{75CE922A-6F9D-4C99-9D24-EFDB1DEDA98C}" type="presParOf" srcId="{AA38F789-3D98-4B9A-9204-F1DAC0256BE8}" destId="{83B7599D-A8F9-4F6A-AA06-12E2CA89BFDF}" srcOrd="4" destOrd="0" presId="urn:microsoft.com/office/officeart/2005/8/layout/orgChart1"/>
    <dgm:cxn modelId="{C760AF2C-BE36-47A7-9D78-E27DAE6BFE90}" type="presParOf" srcId="{AA38F789-3D98-4B9A-9204-F1DAC0256BE8}" destId="{1F719952-0955-4D0B-93C2-AF5B1F6862A3}" srcOrd="5" destOrd="0" presId="urn:microsoft.com/office/officeart/2005/8/layout/orgChart1"/>
    <dgm:cxn modelId="{A45B13FC-0BE4-443E-A11F-4279844552C7}" type="presParOf" srcId="{1F719952-0955-4D0B-93C2-AF5B1F6862A3}" destId="{956151E4-B6A9-4682-875C-973B646FCA6B}" srcOrd="0" destOrd="0" presId="urn:microsoft.com/office/officeart/2005/8/layout/orgChart1"/>
    <dgm:cxn modelId="{61AD1408-97E5-43B9-8143-66E90AD7CB9D}" type="presParOf" srcId="{956151E4-B6A9-4682-875C-973B646FCA6B}" destId="{E3A9E2E8-9B6F-4A71-A618-0AF44DB0F3FB}" srcOrd="0" destOrd="0" presId="urn:microsoft.com/office/officeart/2005/8/layout/orgChart1"/>
    <dgm:cxn modelId="{39E3C912-5C3B-4D95-AA0F-11D8344D5D68}" type="presParOf" srcId="{956151E4-B6A9-4682-875C-973B646FCA6B}" destId="{E944C7E6-E1E4-4EB1-A658-27D56138CB2B}" srcOrd="1" destOrd="0" presId="urn:microsoft.com/office/officeart/2005/8/layout/orgChart1"/>
    <dgm:cxn modelId="{97F64AE1-7857-402F-BDE8-05663EDDD29E}" type="presParOf" srcId="{1F719952-0955-4D0B-93C2-AF5B1F6862A3}" destId="{470E3942-6CDA-42F4-856A-7034B7C534E1}" srcOrd="1" destOrd="0" presId="urn:microsoft.com/office/officeart/2005/8/layout/orgChart1"/>
    <dgm:cxn modelId="{2EACD2F1-3806-4D8C-A1C3-FD6177718AC7}" type="presParOf" srcId="{1F719952-0955-4D0B-93C2-AF5B1F6862A3}" destId="{AD23A6CF-ADD8-4997-BC0F-1C23FB0C17CD}" srcOrd="2" destOrd="0" presId="urn:microsoft.com/office/officeart/2005/8/layout/orgChart1"/>
    <dgm:cxn modelId="{2DC1A13D-DA25-4E67-B1AB-0CC225062D41}" type="presParOf" srcId="{E51C86B5-4285-4789-A45A-6DDF91A5827E}" destId="{B5D0C5C1-59C8-4DAF-B913-9A75A401528E}" srcOrd="2" destOrd="0" presId="urn:microsoft.com/office/officeart/2005/8/layout/orgChart1"/>
    <dgm:cxn modelId="{6F9FEE3F-0906-432B-A458-7D80CDFD3A75}" type="presParOf" srcId="{F3950E31-812E-41FB-BCB2-036786481CF6}" destId="{3B16198C-84FD-4760-A72B-E3ECEAA7650D}" srcOrd="2" destOrd="0" presId="urn:microsoft.com/office/officeart/2005/8/layout/orgChart1"/>
    <dgm:cxn modelId="{BB3AAACA-7544-4FF1-A8E0-BAC1EF39FF60}" type="presParOf" srcId="{DF763778-4D97-44A2-B38F-1FBEEE318D84}" destId="{512D7C3D-A8C2-4457-AFC4-66A09F12B7ED}" srcOrd="6" destOrd="0" presId="urn:microsoft.com/office/officeart/2005/8/layout/orgChart1"/>
    <dgm:cxn modelId="{EF16C277-979C-4FD5-B79B-76E3067DF0BF}" type="presParOf" srcId="{DF763778-4D97-44A2-B38F-1FBEEE318D84}" destId="{32B67EC9-3FF1-4B0D-BA4E-DE56A6A5C07A}" srcOrd="7" destOrd="0" presId="urn:microsoft.com/office/officeart/2005/8/layout/orgChart1"/>
    <dgm:cxn modelId="{B39B2959-4AB9-4601-B547-323690E8361E}" type="presParOf" srcId="{32B67EC9-3FF1-4B0D-BA4E-DE56A6A5C07A}" destId="{9C02ECB5-968D-4E84-B870-DB528AF1B5D8}" srcOrd="0" destOrd="0" presId="urn:microsoft.com/office/officeart/2005/8/layout/orgChart1"/>
    <dgm:cxn modelId="{2E037AA2-F229-4662-A7A3-72D6162B9FCC}" type="presParOf" srcId="{9C02ECB5-968D-4E84-B870-DB528AF1B5D8}" destId="{6D062600-D5AB-4411-83F8-923178CEF493}" srcOrd="0" destOrd="0" presId="urn:microsoft.com/office/officeart/2005/8/layout/orgChart1"/>
    <dgm:cxn modelId="{2AB43643-20D2-4736-AE6B-9746D1217A57}" type="presParOf" srcId="{9C02ECB5-968D-4E84-B870-DB528AF1B5D8}" destId="{5F916ADE-C9A9-4F59-84DF-8602B2B4936C}" srcOrd="1" destOrd="0" presId="urn:microsoft.com/office/officeart/2005/8/layout/orgChart1"/>
    <dgm:cxn modelId="{A661BB79-9C5C-4DF2-8B48-E46369E8A387}" type="presParOf" srcId="{32B67EC9-3FF1-4B0D-BA4E-DE56A6A5C07A}" destId="{855A9566-D8EA-4466-A9AF-D139E6F1A65B}" srcOrd="1" destOrd="0" presId="urn:microsoft.com/office/officeart/2005/8/layout/orgChart1"/>
    <dgm:cxn modelId="{A57843A3-D241-4A27-9131-D8BEE77FFB33}" type="presParOf" srcId="{855A9566-D8EA-4466-A9AF-D139E6F1A65B}" destId="{B428AA7F-987E-442D-8849-1F47ADA9A63D}" srcOrd="0" destOrd="0" presId="urn:microsoft.com/office/officeart/2005/8/layout/orgChart1"/>
    <dgm:cxn modelId="{52295D0D-4741-429F-9EA9-2CE6B941B94A}" type="presParOf" srcId="{855A9566-D8EA-4466-A9AF-D139E6F1A65B}" destId="{2633268A-F94E-46CD-94B4-FB9716C0E3FF}" srcOrd="1" destOrd="0" presId="urn:microsoft.com/office/officeart/2005/8/layout/orgChart1"/>
    <dgm:cxn modelId="{3F276361-D9A9-447D-B0AE-D0949F3C0CF8}" type="presParOf" srcId="{2633268A-F94E-46CD-94B4-FB9716C0E3FF}" destId="{74C9BE42-C435-49CE-8818-CAF9BE755B2E}" srcOrd="0" destOrd="0" presId="urn:microsoft.com/office/officeart/2005/8/layout/orgChart1"/>
    <dgm:cxn modelId="{0293D112-84AF-407C-8266-99A652352855}" type="presParOf" srcId="{74C9BE42-C435-49CE-8818-CAF9BE755B2E}" destId="{30933426-EFD4-454A-87C5-DC007FCF30E7}" srcOrd="0" destOrd="0" presId="urn:microsoft.com/office/officeart/2005/8/layout/orgChart1"/>
    <dgm:cxn modelId="{3FB8887B-CC78-4B6E-AB09-90EBB1F41853}" type="presParOf" srcId="{74C9BE42-C435-49CE-8818-CAF9BE755B2E}" destId="{10F46B2B-4A8F-4630-890C-1B2ADDBF4602}" srcOrd="1" destOrd="0" presId="urn:microsoft.com/office/officeart/2005/8/layout/orgChart1"/>
    <dgm:cxn modelId="{385DA627-B910-4A90-B3B4-F17E0B9D900A}" type="presParOf" srcId="{2633268A-F94E-46CD-94B4-FB9716C0E3FF}" destId="{B21183D8-12D3-4A5F-8E5C-6D948FAA2CE5}" srcOrd="1" destOrd="0" presId="urn:microsoft.com/office/officeart/2005/8/layout/orgChart1"/>
    <dgm:cxn modelId="{E2F66C30-B60B-48D8-ADB9-A546D27761A1}" type="presParOf" srcId="{B21183D8-12D3-4A5F-8E5C-6D948FAA2CE5}" destId="{5DDD55D6-CFF3-46A1-A9A1-0AC8E7658D2C}" srcOrd="0" destOrd="0" presId="urn:microsoft.com/office/officeart/2005/8/layout/orgChart1"/>
    <dgm:cxn modelId="{3B287C6E-A1D5-4916-9349-C2784B2ECE52}" type="presParOf" srcId="{B21183D8-12D3-4A5F-8E5C-6D948FAA2CE5}" destId="{40F26D6C-1FF5-4BEE-AA85-518A159833E7}" srcOrd="1" destOrd="0" presId="urn:microsoft.com/office/officeart/2005/8/layout/orgChart1"/>
    <dgm:cxn modelId="{56ECAC4E-9ED5-4971-B747-1082C616D95E}" type="presParOf" srcId="{40F26D6C-1FF5-4BEE-AA85-518A159833E7}" destId="{E90497C5-AC13-4A71-8F58-FB5B27A7E8F4}" srcOrd="0" destOrd="0" presId="urn:microsoft.com/office/officeart/2005/8/layout/orgChart1"/>
    <dgm:cxn modelId="{1D169F78-37EA-4696-9836-4FCAB58E91E4}" type="presParOf" srcId="{E90497C5-AC13-4A71-8F58-FB5B27A7E8F4}" destId="{25D07EA1-E99C-4846-AF37-18BB06118085}" srcOrd="0" destOrd="0" presId="urn:microsoft.com/office/officeart/2005/8/layout/orgChart1"/>
    <dgm:cxn modelId="{920D93FB-C023-4B31-9D79-39F3EE428F9C}" type="presParOf" srcId="{E90497C5-AC13-4A71-8F58-FB5B27A7E8F4}" destId="{22D8CCFF-1E7D-4A21-B658-EA58AA5FDD11}" srcOrd="1" destOrd="0" presId="urn:microsoft.com/office/officeart/2005/8/layout/orgChart1"/>
    <dgm:cxn modelId="{E58B0B8D-B270-48E9-A57D-0F0634ECD02D}" type="presParOf" srcId="{40F26D6C-1FF5-4BEE-AA85-518A159833E7}" destId="{D5A6815F-6A20-49CA-9CEC-46EA8E4205B0}" srcOrd="1" destOrd="0" presId="urn:microsoft.com/office/officeart/2005/8/layout/orgChart1"/>
    <dgm:cxn modelId="{E2B98B56-630C-42AD-8F00-78A44F25CCDE}" type="presParOf" srcId="{40F26D6C-1FF5-4BEE-AA85-518A159833E7}" destId="{0FFACAA8-25C5-44B4-B21E-702551818434}" srcOrd="2" destOrd="0" presId="urn:microsoft.com/office/officeart/2005/8/layout/orgChart1"/>
    <dgm:cxn modelId="{60FF058A-53A7-45C9-97F2-A1555302D0AB}" type="presParOf" srcId="{B21183D8-12D3-4A5F-8E5C-6D948FAA2CE5}" destId="{D970BC7B-EB51-4884-9619-A236226E354D}" srcOrd="2" destOrd="0" presId="urn:microsoft.com/office/officeart/2005/8/layout/orgChart1"/>
    <dgm:cxn modelId="{8FE08A45-92AD-4FEE-970E-678A83F9BAF2}" type="presParOf" srcId="{B21183D8-12D3-4A5F-8E5C-6D948FAA2CE5}" destId="{00806580-1EB0-4E2C-B0EB-5CBEFCB666C8}" srcOrd="3" destOrd="0" presId="urn:microsoft.com/office/officeart/2005/8/layout/orgChart1"/>
    <dgm:cxn modelId="{B5B79F75-A447-4577-BCB2-E7E764F88DD6}" type="presParOf" srcId="{00806580-1EB0-4E2C-B0EB-5CBEFCB666C8}" destId="{4E9166F5-0768-4F0C-85BB-1FEC57C50920}" srcOrd="0" destOrd="0" presId="urn:microsoft.com/office/officeart/2005/8/layout/orgChart1"/>
    <dgm:cxn modelId="{F94E08CB-97B9-4B64-BA05-A5C731767DF7}" type="presParOf" srcId="{4E9166F5-0768-4F0C-85BB-1FEC57C50920}" destId="{904F7031-F8CD-448F-AE52-B7B1DB8A233A}" srcOrd="0" destOrd="0" presId="urn:microsoft.com/office/officeart/2005/8/layout/orgChart1"/>
    <dgm:cxn modelId="{3066180F-F484-4924-8937-C3CCE85E49AB}" type="presParOf" srcId="{4E9166F5-0768-4F0C-85BB-1FEC57C50920}" destId="{BFBF0F10-67DD-4FF7-A97F-70A57F8875F2}" srcOrd="1" destOrd="0" presId="urn:microsoft.com/office/officeart/2005/8/layout/orgChart1"/>
    <dgm:cxn modelId="{77F3F319-D60E-4F57-ABB2-83C0690F18E4}" type="presParOf" srcId="{00806580-1EB0-4E2C-B0EB-5CBEFCB666C8}" destId="{AEB3BC23-B0F1-4952-BD27-B9D8A7E3D483}" srcOrd="1" destOrd="0" presId="urn:microsoft.com/office/officeart/2005/8/layout/orgChart1"/>
    <dgm:cxn modelId="{8596C353-568D-4D99-999C-40E976B297AD}" type="presParOf" srcId="{00806580-1EB0-4E2C-B0EB-5CBEFCB666C8}" destId="{AB73DE42-0A60-4E1D-A9C4-C831C3DD3868}" srcOrd="2" destOrd="0" presId="urn:microsoft.com/office/officeart/2005/8/layout/orgChart1"/>
    <dgm:cxn modelId="{2DD5756D-D936-42E7-B5AF-BF1D007552B8}" type="presParOf" srcId="{B21183D8-12D3-4A5F-8E5C-6D948FAA2CE5}" destId="{953D2924-916C-4766-9012-F0FDAA897689}" srcOrd="4" destOrd="0" presId="urn:microsoft.com/office/officeart/2005/8/layout/orgChart1"/>
    <dgm:cxn modelId="{010791E4-FF26-4338-93BE-FF597AB582B4}" type="presParOf" srcId="{B21183D8-12D3-4A5F-8E5C-6D948FAA2CE5}" destId="{C3308BA0-A9CC-44E5-AA1D-BBD382AAF1BE}" srcOrd="5" destOrd="0" presId="urn:microsoft.com/office/officeart/2005/8/layout/orgChart1"/>
    <dgm:cxn modelId="{BBBE2BB9-2E3C-4677-BB4E-8E3BDA5606B4}" type="presParOf" srcId="{C3308BA0-A9CC-44E5-AA1D-BBD382AAF1BE}" destId="{E24CF264-38C5-46E8-8EFF-80CB9860FCE5}" srcOrd="0" destOrd="0" presId="urn:microsoft.com/office/officeart/2005/8/layout/orgChart1"/>
    <dgm:cxn modelId="{0CF1C048-43B6-4DA8-BAF8-2B895B56F288}" type="presParOf" srcId="{E24CF264-38C5-46E8-8EFF-80CB9860FCE5}" destId="{40848F3E-525B-4FFA-934F-8A88E4479B2A}" srcOrd="0" destOrd="0" presId="urn:microsoft.com/office/officeart/2005/8/layout/orgChart1"/>
    <dgm:cxn modelId="{CCD02F41-2E1B-4056-84F7-1746E1C3967F}" type="presParOf" srcId="{E24CF264-38C5-46E8-8EFF-80CB9860FCE5}" destId="{E8B09130-1A81-4908-85AB-EE5C3B56C960}" srcOrd="1" destOrd="0" presId="urn:microsoft.com/office/officeart/2005/8/layout/orgChart1"/>
    <dgm:cxn modelId="{6ED71619-2B66-43EB-B6A5-F97268B9A790}" type="presParOf" srcId="{C3308BA0-A9CC-44E5-AA1D-BBD382AAF1BE}" destId="{D4EDAA9B-D15E-4C46-A37A-0F2E344A403D}" srcOrd="1" destOrd="0" presId="urn:microsoft.com/office/officeart/2005/8/layout/orgChart1"/>
    <dgm:cxn modelId="{FF9B6660-C704-401F-AC16-3E6B5B82012E}" type="presParOf" srcId="{C3308BA0-A9CC-44E5-AA1D-BBD382AAF1BE}" destId="{EA4E1FFE-2DE2-47D4-A990-A07C341BA423}" srcOrd="2" destOrd="0" presId="urn:microsoft.com/office/officeart/2005/8/layout/orgChart1"/>
    <dgm:cxn modelId="{B01756E3-A1FE-4C83-A7F7-7EBAF774CD6D}" type="presParOf" srcId="{2633268A-F94E-46CD-94B4-FB9716C0E3FF}" destId="{0779F436-970C-4946-AA3F-A85E319F10F7}" srcOrd="2" destOrd="0" presId="urn:microsoft.com/office/officeart/2005/8/layout/orgChart1"/>
    <dgm:cxn modelId="{00C760CE-D683-4E16-BB03-B9FB614E7369}" type="presParOf" srcId="{855A9566-D8EA-4466-A9AF-D139E6F1A65B}" destId="{EE43CAEF-9BA5-4F25-BAB7-206B71AB5481}" srcOrd="2" destOrd="0" presId="urn:microsoft.com/office/officeart/2005/8/layout/orgChart1"/>
    <dgm:cxn modelId="{1AF77AA8-FF16-4BBA-BE90-BD4DA71891E9}" type="presParOf" srcId="{855A9566-D8EA-4466-A9AF-D139E6F1A65B}" destId="{FE80AAB1-1C30-48C9-8610-241064A7FD58}" srcOrd="3" destOrd="0" presId="urn:microsoft.com/office/officeart/2005/8/layout/orgChart1"/>
    <dgm:cxn modelId="{9979F372-FE14-4E59-863C-03B62883E4E8}" type="presParOf" srcId="{FE80AAB1-1C30-48C9-8610-241064A7FD58}" destId="{BE76931F-9AD6-4106-BDCF-9148C1C1840F}" srcOrd="0" destOrd="0" presId="urn:microsoft.com/office/officeart/2005/8/layout/orgChart1"/>
    <dgm:cxn modelId="{E18B80C1-4E77-4724-83E2-22719723773F}" type="presParOf" srcId="{BE76931F-9AD6-4106-BDCF-9148C1C1840F}" destId="{8A8590D4-E331-43E8-9988-C35C16D620A5}" srcOrd="0" destOrd="0" presId="urn:microsoft.com/office/officeart/2005/8/layout/orgChart1"/>
    <dgm:cxn modelId="{165B86F7-D41A-472A-A6C1-DF75E024D96E}" type="presParOf" srcId="{BE76931F-9AD6-4106-BDCF-9148C1C1840F}" destId="{042511E7-7BB8-4D88-A9D8-073C056F2C1F}" srcOrd="1" destOrd="0" presId="urn:microsoft.com/office/officeart/2005/8/layout/orgChart1"/>
    <dgm:cxn modelId="{2D5BB6B3-4692-4DBA-A7D6-9BC56CB9EA9D}" type="presParOf" srcId="{FE80AAB1-1C30-48C9-8610-241064A7FD58}" destId="{E4D72C67-969D-4C83-B621-BA9959CA543B}" srcOrd="1" destOrd="0" presId="urn:microsoft.com/office/officeart/2005/8/layout/orgChart1"/>
    <dgm:cxn modelId="{0934B588-728E-4F39-AF1B-A8E01D778107}" type="presParOf" srcId="{E4D72C67-969D-4C83-B621-BA9959CA543B}" destId="{2F48D852-0619-4C8D-B2BD-30F4DA584D57}" srcOrd="0" destOrd="0" presId="urn:microsoft.com/office/officeart/2005/8/layout/orgChart1"/>
    <dgm:cxn modelId="{B50E7C57-808F-4E25-BD08-8646D18852D2}" type="presParOf" srcId="{E4D72C67-969D-4C83-B621-BA9959CA543B}" destId="{A7822214-CE28-4E43-BFA9-B6E85FA1A41B}" srcOrd="1" destOrd="0" presId="urn:microsoft.com/office/officeart/2005/8/layout/orgChart1"/>
    <dgm:cxn modelId="{6BAB4EB9-6BD5-4FCC-96AC-BAF2B2602DE8}" type="presParOf" srcId="{A7822214-CE28-4E43-BFA9-B6E85FA1A41B}" destId="{0BF3E9AB-4D91-4BD2-B760-0C8B9674E2B9}" srcOrd="0" destOrd="0" presId="urn:microsoft.com/office/officeart/2005/8/layout/orgChart1"/>
    <dgm:cxn modelId="{DE250A71-111D-4C44-9F72-8A82DB404362}" type="presParOf" srcId="{0BF3E9AB-4D91-4BD2-B760-0C8B9674E2B9}" destId="{7010464C-27D7-4178-99FC-583244E1F81B}" srcOrd="0" destOrd="0" presId="urn:microsoft.com/office/officeart/2005/8/layout/orgChart1"/>
    <dgm:cxn modelId="{96B0ACCC-646B-4D61-816F-EE78051F0793}" type="presParOf" srcId="{0BF3E9AB-4D91-4BD2-B760-0C8B9674E2B9}" destId="{84176173-1130-49F8-B969-A7E300219913}" srcOrd="1" destOrd="0" presId="urn:microsoft.com/office/officeart/2005/8/layout/orgChart1"/>
    <dgm:cxn modelId="{DE1B304C-2C8C-4EA3-9A95-2D9DFCBCA071}" type="presParOf" srcId="{A7822214-CE28-4E43-BFA9-B6E85FA1A41B}" destId="{8E2C8D39-86E0-4A1F-81BF-A62CDD5CF3DC}" srcOrd="1" destOrd="0" presId="urn:microsoft.com/office/officeart/2005/8/layout/orgChart1"/>
    <dgm:cxn modelId="{E7FF7708-6F8A-466A-915D-A16134383175}" type="presParOf" srcId="{A7822214-CE28-4E43-BFA9-B6E85FA1A41B}" destId="{BDD96B0D-5D1F-4D4F-A131-7756BA4463CF}" srcOrd="2" destOrd="0" presId="urn:microsoft.com/office/officeart/2005/8/layout/orgChart1"/>
    <dgm:cxn modelId="{874FC49A-FFDE-4A73-97F5-1AD01E3F988A}" type="presParOf" srcId="{E4D72C67-969D-4C83-B621-BA9959CA543B}" destId="{2C0D56B9-9C6A-43C4-909C-3F2D1139CB01}" srcOrd="2" destOrd="0" presId="urn:microsoft.com/office/officeart/2005/8/layout/orgChart1"/>
    <dgm:cxn modelId="{1D3A4CF3-E343-478B-B748-58AEC0DA8A1D}" type="presParOf" srcId="{E4D72C67-969D-4C83-B621-BA9959CA543B}" destId="{237B9B5C-A769-44CB-B0A6-3BC2509B8C43}" srcOrd="3" destOrd="0" presId="urn:microsoft.com/office/officeart/2005/8/layout/orgChart1"/>
    <dgm:cxn modelId="{36F5F1CC-2BDA-4A6F-A4A8-E3E4C1750E2D}" type="presParOf" srcId="{237B9B5C-A769-44CB-B0A6-3BC2509B8C43}" destId="{17AF7CE7-7F68-4EF3-8A98-227F88218EC2}" srcOrd="0" destOrd="0" presId="urn:microsoft.com/office/officeart/2005/8/layout/orgChart1"/>
    <dgm:cxn modelId="{D2FC140F-99B1-4F7B-9F90-75E180B3DFC4}" type="presParOf" srcId="{17AF7CE7-7F68-4EF3-8A98-227F88218EC2}" destId="{06EE6692-A563-41B2-A773-327361AFCC19}" srcOrd="0" destOrd="0" presId="urn:microsoft.com/office/officeart/2005/8/layout/orgChart1"/>
    <dgm:cxn modelId="{30865957-9D20-4DCE-8BE3-DB33E09D4929}" type="presParOf" srcId="{17AF7CE7-7F68-4EF3-8A98-227F88218EC2}" destId="{5BE13269-3C55-4D3D-B95A-A5957F40D617}" srcOrd="1" destOrd="0" presId="urn:microsoft.com/office/officeart/2005/8/layout/orgChart1"/>
    <dgm:cxn modelId="{21C20939-D375-4CCB-806F-7C0919B1C39E}" type="presParOf" srcId="{237B9B5C-A769-44CB-B0A6-3BC2509B8C43}" destId="{36B0D8C8-42B4-4F1B-A56C-6678D278D724}" srcOrd="1" destOrd="0" presId="urn:microsoft.com/office/officeart/2005/8/layout/orgChart1"/>
    <dgm:cxn modelId="{ECC8360A-3FFA-4006-9FBD-4DC346B30729}" type="presParOf" srcId="{237B9B5C-A769-44CB-B0A6-3BC2509B8C43}" destId="{33A32E17-A12B-432B-BE0F-BE68B9435532}" srcOrd="2" destOrd="0" presId="urn:microsoft.com/office/officeart/2005/8/layout/orgChart1"/>
    <dgm:cxn modelId="{50388C03-757A-4348-A769-FE1D2D09815B}" type="presParOf" srcId="{FE80AAB1-1C30-48C9-8610-241064A7FD58}" destId="{444F6BF9-1D95-41C3-8421-3C3928684898}" srcOrd="2" destOrd="0" presId="urn:microsoft.com/office/officeart/2005/8/layout/orgChart1"/>
    <dgm:cxn modelId="{F83665C7-C6FE-46C3-B343-494006A89C24}" type="presParOf" srcId="{32B67EC9-3FF1-4B0D-BA4E-DE56A6A5C07A}" destId="{42ADB8DA-AB7D-4277-931E-0C4625066052}" srcOrd="2" destOrd="0" presId="urn:microsoft.com/office/officeart/2005/8/layout/orgChart1"/>
    <dgm:cxn modelId="{9BBA129A-7CE3-4251-9246-0ED372056735}" type="presParOf" srcId="{DF763778-4D97-44A2-B38F-1FBEEE318D84}" destId="{2D22A017-4707-45A6-9391-BB30A794F469}" srcOrd="8" destOrd="0" presId="urn:microsoft.com/office/officeart/2005/8/layout/orgChart1"/>
    <dgm:cxn modelId="{1C53DB40-4208-45A3-A5C5-150FC95204BE}" type="presParOf" srcId="{DF763778-4D97-44A2-B38F-1FBEEE318D84}" destId="{D333D51C-640C-4353-A890-04E50D26C188}" srcOrd="9" destOrd="0" presId="urn:microsoft.com/office/officeart/2005/8/layout/orgChart1"/>
    <dgm:cxn modelId="{0DB9DA01-8F78-476A-BA79-4BEAD27D2E27}" type="presParOf" srcId="{D333D51C-640C-4353-A890-04E50D26C188}" destId="{F2B2C06F-36F2-48FF-921D-559DB8D01C75}" srcOrd="0" destOrd="0" presId="urn:microsoft.com/office/officeart/2005/8/layout/orgChart1"/>
    <dgm:cxn modelId="{D9DBBC10-BECD-4339-8794-0C97001841A7}" type="presParOf" srcId="{F2B2C06F-36F2-48FF-921D-559DB8D01C75}" destId="{4EB8676A-62B4-4FDC-B696-3C4D8C860607}" srcOrd="0" destOrd="0" presId="urn:microsoft.com/office/officeart/2005/8/layout/orgChart1"/>
    <dgm:cxn modelId="{C8014E34-74FC-4064-958F-B4FB9B0A6D69}" type="presParOf" srcId="{F2B2C06F-36F2-48FF-921D-559DB8D01C75}" destId="{45C72402-DB69-463B-A88E-C5F7D0C449F7}" srcOrd="1" destOrd="0" presId="urn:microsoft.com/office/officeart/2005/8/layout/orgChart1"/>
    <dgm:cxn modelId="{10C4A041-662A-4C00-879C-59356F05FED2}" type="presParOf" srcId="{D333D51C-640C-4353-A890-04E50D26C188}" destId="{A63C5285-E9EB-45D4-94BB-3BA712C3A865}" srcOrd="1" destOrd="0" presId="urn:microsoft.com/office/officeart/2005/8/layout/orgChart1"/>
    <dgm:cxn modelId="{F8F5C637-7D59-405D-BAC6-D7FC57A0B29E}" type="presParOf" srcId="{A63C5285-E9EB-45D4-94BB-3BA712C3A865}" destId="{CCC9F294-D012-46E0-A44F-41F98D643D35}" srcOrd="0" destOrd="0" presId="urn:microsoft.com/office/officeart/2005/8/layout/orgChart1"/>
    <dgm:cxn modelId="{B064A522-D3C3-4655-915D-0BF42E8D332A}" type="presParOf" srcId="{A63C5285-E9EB-45D4-94BB-3BA712C3A865}" destId="{0FBFA39C-0546-4AA1-ADA7-6A8C4CC9B92F}" srcOrd="1" destOrd="0" presId="urn:microsoft.com/office/officeart/2005/8/layout/orgChart1"/>
    <dgm:cxn modelId="{BED17015-5175-48F5-BCBB-5A68C36741E2}" type="presParOf" srcId="{0FBFA39C-0546-4AA1-ADA7-6A8C4CC9B92F}" destId="{08CBBEE7-694D-4646-92B2-24E0C38E2046}" srcOrd="0" destOrd="0" presId="urn:microsoft.com/office/officeart/2005/8/layout/orgChart1"/>
    <dgm:cxn modelId="{CF84ADED-70C3-4020-94A1-8A3C3BD4EC59}" type="presParOf" srcId="{08CBBEE7-694D-4646-92B2-24E0C38E2046}" destId="{52922D83-D549-485D-99D6-207D10D69A26}" srcOrd="0" destOrd="0" presId="urn:microsoft.com/office/officeart/2005/8/layout/orgChart1"/>
    <dgm:cxn modelId="{B08EB95B-CE39-485B-81FB-168A81F6E543}" type="presParOf" srcId="{08CBBEE7-694D-4646-92B2-24E0C38E2046}" destId="{2AB0C2CA-A7D4-45E0-A81F-73ECE96C2BAE}" srcOrd="1" destOrd="0" presId="urn:microsoft.com/office/officeart/2005/8/layout/orgChart1"/>
    <dgm:cxn modelId="{25130BEA-F764-40DA-AE7D-F8EECC997969}" type="presParOf" srcId="{0FBFA39C-0546-4AA1-ADA7-6A8C4CC9B92F}" destId="{FC9E98C5-FBB4-4684-A0FC-DE76600BDF55}" srcOrd="1" destOrd="0" presId="urn:microsoft.com/office/officeart/2005/8/layout/orgChart1"/>
    <dgm:cxn modelId="{6E25ACDF-6423-4B5F-AFED-890EED0C0D53}" type="presParOf" srcId="{FC9E98C5-FBB4-4684-A0FC-DE76600BDF55}" destId="{12FFC577-B272-48A7-B590-70ACCBFBB1D1}" srcOrd="0" destOrd="0" presId="urn:microsoft.com/office/officeart/2005/8/layout/orgChart1"/>
    <dgm:cxn modelId="{2D174F13-E407-4E91-8255-F91F001F5B0C}" type="presParOf" srcId="{FC9E98C5-FBB4-4684-A0FC-DE76600BDF55}" destId="{C03EE6F5-7463-4037-9A6B-02D27FAB920D}" srcOrd="1" destOrd="0" presId="urn:microsoft.com/office/officeart/2005/8/layout/orgChart1"/>
    <dgm:cxn modelId="{77FAF989-E23D-4FDE-8C50-A4A92DBCF3C9}" type="presParOf" srcId="{C03EE6F5-7463-4037-9A6B-02D27FAB920D}" destId="{FA633614-9302-47B4-A84E-A92E313BF541}" srcOrd="0" destOrd="0" presId="urn:microsoft.com/office/officeart/2005/8/layout/orgChart1"/>
    <dgm:cxn modelId="{6A3184B9-E4EA-48ED-9308-B0312DE5182A}" type="presParOf" srcId="{FA633614-9302-47B4-A84E-A92E313BF541}" destId="{9366A9AB-6CA4-4D11-A3DF-188D21F04165}" srcOrd="0" destOrd="0" presId="urn:microsoft.com/office/officeart/2005/8/layout/orgChart1"/>
    <dgm:cxn modelId="{BD90B4AE-D557-4326-823E-817C2271AE31}" type="presParOf" srcId="{FA633614-9302-47B4-A84E-A92E313BF541}" destId="{A7FA8F33-F7B9-4B13-81FD-B66FC3084CA4}" srcOrd="1" destOrd="0" presId="urn:microsoft.com/office/officeart/2005/8/layout/orgChart1"/>
    <dgm:cxn modelId="{78B3444C-B56E-4336-90E5-016173D6DEFA}" type="presParOf" srcId="{C03EE6F5-7463-4037-9A6B-02D27FAB920D}" destId="{E2BA59D7-C27F-4090-9F90-677A24217750}" srcOrd="1" destOrd="0" presId="urn:microsoft.com/office/officeart/2005/8/layout/orgChart1"/>
    <dgm:cxn modelId="{B7DE7CEB-458D-4078-9142-C3994EB44A3A}" type="presParOf" srcId="{C03EE6F5-7463-4037-9A6B-02D27FAB920D}" destId="{440A51FA-0C80-4632-B373-45346798484A}" srcOrd="2" destOrd="0" presId="urn:microsoft.com/office/officeart/2005/8/layout/orgChart1"/>
    <dgm:cxn modelId="{FF939D66-D23A-4A11-A1F1-B9CCB048E6C9}" type="presParOf" srcId="{FC9E98C5-FBB4-4684-A0FC-DE76600BDF55}" destId="{A6849DB3-76E4-43EF-96C1-F6481E480D00}" srcOrd="2" destOrd="0" presId="urn:microsoft.com/office/officeart/2005/8/layout/orgChart1"/>
    <dgm:cxn modelId="{533E039C-A1B9-46A9-919C-B158E174F0C7}" type="presParOf" srcId="{FC9E98C5-FBB4-4684-A0FC-DE76600BDF55}" destId="{F57AB843-A29A-4A71-8548-DC34D4743232}" srcOrd="3" destOrd="0" presId="urn:microsoft.com/office/officeart/2005/8/layout/orgChart1"/>
    <dgm:cxn modelId="{A1674ADD-B446-41FB-9E55-F42C2AEE4534}" type="presParOf" srcId="{F57AB843-A29A-4A71-8548-DC34D4743232}" destId="{AA7FFC6E-D9E9-4EE4-9B44-2BEA9F7BA0AC}" srcOrd="0" destOrd="0" presId="urn:microsoft.com/office/officeart/2005/8/layout/orgChart1"/>
    <dgm:cxn modelId="{824CFBEF-E86F-467F-808D-EB9D29D54203}" type="presParOf" srcId="{AA7FFC6E-D9E9-4EE4-9B44-2BEA9F7BA0AC}" destId="{BFB6F7FA-5CB3-4FD6-81E2-DEC0F0226D2A}" srcOrd="0" destOrd="0" presId="urn:microsoft.com/office/officeart/2005/8/layout/orgChart1"/>
    <dgm:cxn modelId="{EB1F7FAE-C795-4C85-8809-083CF06954EB}" type="presParOf" srcId="{AA7FFC6E-D9E9-4EE4-9B44-2BEA9F7BA0AC}" destId="{C8F59CFE-BABE-46D5-A438-219E65AD18E8}" srcOrd="1" destOrd="0" presId="urn:microsoft.com/office/officeart/2005/8/layout/orgChart1"/>
    <dgm:cxn modelId="{B165BFB8-A09F-456D-B6E1-EC939797082A}" type="presParOf" srcId="{F57AB843-A29A-4A71-8548-DC34D4743232}" destId="{C25E1E57-25BB-4BC5-A1AA-70ABBD3EC7FB}" srcOrd="1" destOrd="0" presId="urn:microsoft.com/office/officeart/2005/8/layout/orgChart1"/>
    <dgm:cxn modelId="{6F7B15EC-9CE5-4D0D-9519-F71B26426B08}" type="presParOf" srcId="{F57AB843-A29A-4A71-8548-DC34D4743232}" destId="{3DE9ACAC-992E-4156-A97E-7316458B9B6E}" srcOrd="2" destOrd="0" presId="urn:microsoft.com/office/officeart/2005/8/layout/orgChart1"/>
    <dgm:cxn modelId="{B92ADF42-0AA5-4414-B826-5AA62F0E0C64}" type="presParOf" srcId="{FC9E98C5-FBB4-4684-A0FC-DE76600BDF55}" destId="{7E991F0F-0570-45B1-AD4C-58F274B579B8}" srcOrd="4" destOrd="0" presId="urn:microsoft.com/office/officeart/2005/8/layout/orgChart1"/>
    <dgm:cxn modelId="{69C796BB-99E8-45A3-AFC3-785555FF0209}" type="presParOf" srcId="{FC9E98C5-FBB4-4684-A0FC-DE76600BDF55}" destId="{0C23DF34-7BC6-498F-AEB9-624BE267A2C7}" srcOrd="5" destOrd="0" presId="urn:microsoft.com/office/officeart/2005/8/layout/orgChart1"/>
    <dgm:cxn modelId="{BC121991-56DE-4A48-B74A-4B46003DB886}" type="presParOf" srcId="{0C23DF34-7BC6-498F-AEB9-624BE267A2C7}" destId="{D266B4F2-8D11-4827-89AC-00F4DCFA5EC4}" srcOrd="0" destOrd="0" presId="urn:microsoft.com/office/officeart/2005/8/layout/orgChart1"/>
    <dgm:cxn modelId="{297CE340-AD2E-470C-B9E0-2F47BC38308F}" type="presParOf" srcId="{D266B4F2-8D11-4827-89AC-00F4DCFA5EC4}" destId="{5F470511-79B2-4407-BAAB-F340CD1FDB15}" srcOrd="0" destOrd="0" presId="urn:microsoft.com/office/officeart/2005/8/layout/orgChart1"/>
    <dgm:cxn modelId="{61521F4C-1C01-472E-85DA-5CA0F9137B1A}" type="presParOf" srcId="{D266B4F2-8D11-4827-89AC-00F4DCFA5EC4}" destId="{4B2F6F3A-23D4-4AE8-8E95-CF86ECC3AFCE}" srcOrd="1" destOrd="0" presId="urn:microsoft.com/office/officeart/2005/8/layout/orgChart1"/>
    <dgm:cxn modelId="{D14CD77D-F21C-4D2E-8BF5-648CB52D4F91}" type="presParOf" srcId="{0C23DF34-7BC6-498F-AEB9-624BE267A2C7}" destId="{325B2D34-1C89-4A48-9DF0-CB2FDE702501}" srcOrd="1" destOrd="0" presId="urn:microsoft.com/office/officeart/2005/8/layout/orgChart1"/>
    <dgm:cxn modelId="{8CFFA560-4B30-4CB5-A725-26F75B664763}" type="presParOf" srcId="{0C23DF34-7BC6-498F-AEB9-624BE267A2C7}" destId="{0364EC70-8FCC-4682-A997-5E321AE6C3CD}" srcOrd="2" destOrd="0" presId="urn:microsoft.com/office/officeart/2005/8/layout/orgChart1"/>
    <dgm:cxn modelId="{D8AA7FAD-E67B-47CD-AA6E-50912F13829E}" type="presParOf" srcId="{FC9E98C5-FBB4-4684-A0FC-DE76600BDF55}" destId="{F447E015-F18E-4F96-A6B6-2365C7A1BE85}" srcOrd="6" destOrd="0" presId="urn:microsoft.com/office/officeart/2005/8/layout/orgChart1"/>
    <dgm:cxn modelId="{9CD3BCB8-40DA-4518-85EF-2600236BA2CA}" type="presParOf" srcId="{FC9E98C5-FBB4-4684-A0FC-DE76600BDF55}" destId="{56EF3C8C-96C4-4FB2-BBC1-7573997BF744}" srcOrd="7" destOrd="0" presId="urn:microsoft.com/office/officeart/2005/8/layout/orgChart1"/>
    <dgm:cxn modelId="{E17E3CDD-A3B3-40DB-8F38-16BF0FCA3465}" type="presParOf" srcId="{56EF3C8C-96C4-4FB2-BBC1-7573997BF744}" destId="{936C7BCB-A91A-4F5F-A70D-4884746F36EF}" srcOrd="0" destOrd="0" presId="urn:microsoft.com/office/officeart/2005/8/layout/orgChart1"/>
    <dgm:cxn modelId="{A659BD7A-80E3-49FC-B57B-0ABCEFD78E26}" type="presParOf" srcId="{936C7BCB-A91A-4F5F-A70D-4884746F36EF}" destId="{C15B0F10-EFB7-43AE-AF47-EDBA99658E9B}" srcOrd="0" destOrd="0" presId="urn:microsoft.com/office/officeart/2005/8/layout/orgChart1"/>
    <dgm:cxn modelId="{6F51321F-C90D-4798-963D-A429E9949FAE}" type="presParOf" srcId="{936C7BCB-A91A-4F5F-A70D-4884746F36EF}" destId="{3A1E271E-21B6-420D-BEC5-0F39A4252A01}" srcOrd="1" destOrd="0" presId="urn:microsoft.com/office/officeart/2005/8/layout/orgChart1"/>
    <dgm:cxn modelId="{0C2D0757-18B8-40E3-953D-85CDCCC4CC26}" type="presParOf" srcId="{56EF3C8C-96C4-4FB2-BBC1-7573997BF744}" destId="{97C371DA-B497-43EB-8A95-8D55D9883DBE}" srcOrd="1" destOrd="0" presId="urn:microsoft.com/office/officeart/2005/8/layout/orgChart1"/>
    <dgm:cxn modelId="{86713E1F-A8A6-4171-A19B-71051BD141DA}" type="presParOf" srcId="{56EF3C8C-96C4-4FB2-BBC1-7573997BF744}" destId="{34B6BE97-62BB-4093-BB1A-254775AAA1FA}" srcOrd="2" destOrd="0" presId="urn:microsoft.com/office/officeart/2005/8/layout/orgChart1"/>
    <dgm:cxn modelId="{1324AEA2-F20D-479F-BD1E-D7BA5409D8C6}" type="presParOf" srcId="{0FBFA39C-0546-4AA1-ADA7-6A8C4CC9B92F}" destId="{A2BD3B46-D6B6-4C37-87E9-E5DD44AF4A67}" srcOrd="2" destOrd="0" presId="urn:microsoft.com/office/officeart/2005/8/layout/orgChart1"/>
    <dgm:cxn modelId="{DE4C9A10-43CF-446E-9CA7-F084D67E89A3}" type="presParOf" srcId="{A63C5285-E9EB-45D4-94BB-3BA712C3A865}" destId="{03801D92-1FC6-4319-AB54-A00A10036B5C}" srcOrd="2" destOrd="0" presId="urn:microsoft.com/office/officeart/2005/8/layout/orgChart1"/>
    <dgm:cxn modelId="{D6ADEBD9-ED1F-41FC-9EBB-3B6F4F0CCBDC}" type="presParOf" srcId="{A63C5285-E9EB-45D4-94BB-3BA712C3A865}" destId="{73CA284B-B94B-46E2-A592-DA27DE3C8AEF}" srcOrd="3" destOrd="0" presId="urn:microsoft.com/office/officeart/2005/8/layout/orgChart1"/>
    <dgm:cxn modelId="{B4A3F474-FB52-479D-89E6-975E4D0C0E83}" type="presParOf" srcId="{73CA284B-B94B-46E2-A592-DA27DE3C8AEF}" destId="{3461DDA5-22C2-4BCC-B784-44DF2A467FBC}" srcOrd="0" destOrd="0" presId="urn:microsoft.com/office/officeart/2005/8/layout/orgChart1"/>
    <dgm:cxn modelId="{12EB40C0-9BBF-4736-9E9B-8E7AAA97520E}" type="presParOf" srcId="{3461DDA5-22C2-4BCC-B784-44DF2A467FBC}" destId="{4661C10B-F7C7-481F-829F-B0AFF2FD0B9E}" srcOrd="0" destOrd="0" presId="urn:microsoft.com/office/officeart/2005/8/layout/orgChart1"/>
    <dgm:cxn modelId="{3D327AD3-6F1A-48E7-9F59-C90D4331CB2D}" type="presParOf" srcId="{3461DDA5-22C2-4BCC-B784-44DF2A467FBC}" destId="{4EB206C3-FD3B-40A8-BB91-3BD4A45C292E}" srcOrd="1" destOrd="0" presId="urn:microsoft.com/office/officeart/2005/8/layout/orgChart1"/>
    <dgm:cxn modelId="{D228DEB0-5F1A-48A4-87CA-4471BFB780B9}" type="presParOf" srcId="{73CA284B-B94B-46E2-A592-DA27DE3C8AEF}" destId="{28FC3510-0BED-4C95-958A-09DC82299A00}" srcOrd="1" destOrd="0" presId="urn:microsoft.com/office/officeart/2005/8/layout/orgChart1"/>
    <dgm:cxn modelId="{BF2860D9-3329-448F-9A38-5787430486C8}" type="presParOf" srcId="{28FC3510-0BED-4C95-958A-09DC82299A00}" destId="{FECAB862-6224-4E7B-BB94-C5EDF970BCAB}" srcOrd="0" destOrd="0" presId="urn:microsoft.com/office/officeart/2005/8/layout/orgChart1"/>
    <dgm:cxn modelId="{8D914E9C-4DE6-48CB-A719-881C8558F256}" type="presParOf" srcId="{28FC3510-0BED-4C95-958A-09DC82299A00}" destId="{84D35FDF-BCA2-43DC-87F5-3934D34C435F}" srcOrd="1" destOrd="0" presId="urn:microsoft.com/office/officeart/2005/8/layout/orgChart1"/>
    <dgm:cxn modelId="{43EC2C71-400B-4200-9C01-FD39FC2E68B9}" type="presParOf" srcId="{84D35FDF-BCA2-43DC-87F5-3934D34C435F}" destId="{89FDF94B-0717-4446-9531-602F8316DE37}" srcOrd="0" destOrd="0" presId="urn:microsoft.com/office/officeart/2005/8/layout/orgChart1"/>
    <dgm:cxn modelId="{64B5956C-34F6-44CF-9670-6EF57C165C99}" type="presParOf" srcId="{89FDF94B-0717-4446-9531-602F8316DE37}" destId="{DBAFFB88-6251-4918-9F00-8D5B2C1778B5}" srcOrd="0" destOrd="0" presId="urn:microsoft.com/office/officeart/2005/8/layout/orgChart1"/>
    <dgm:cxn modelId="{639C32F6-117F-4FB4-945D-3759FA80E656}" type="presParOf" srcId="{89FDF94B-0717-4446-9531-602F8316DE37}" destId="{A6464A7C-9433-405D-A8FA-C8707C5A5DD7}" srcOrd="1" destOrd="0" presId="urn:microsoft.com/office/officeart/2005/8/layout/orgChart1"/>
    <dgm:cxn modelId="{6FED6AFF-A50C-49B9-83DB-CC0286E783DA}" type="presParOf" srcId="{84D35FDF-BCA2-43DC-87F5-3934D34C435F}" destId="{C1DAE310-6092-4316-976A-B1828381A819}" srcOrd="1" destOrd="0" presId="urn:microsoft.com/office/officeart/2005/8/layout/orgChart1"/>
    <dgm:cxn modelId="{A43EDCF4-D2A9-4DB3-9DFE-CC2E5E3FB6B9}" type="presParOf" srcId="{84D35FDF-BCA2-43DC-87F5-3934D34C435F}" destId="{9F0271FC-B747-44CA-9F10-05E0B4150956}" srcOrd="2" destOrd="0" presId="urn:microsoft.com/office/officeart/2005/8/layout/orgChart1"/>
    <dgm:cxn modelId="{123ABB3F-28C4-4304-8F41-2F14718D12D9}" type="presParOf" srcId="{28FC3510-0BED-4C95-958A-09DC82299A00}" destId="{C0FB9761-55AF-4A85-BF9A-3EC110A3A792}" srcOrd="2" destOrd="0" presId="urn:microsoft.com/office/officeart/2005/8/layout/orgChart1"/>
    <dgm:cxn modelId="{20091EEF-F861-45F9-B513-486E54BFB59F}" type="presParOf" srcId="{28FC3510-0BED-4C95-958A-09DC82299A00}" destId="{0C5C8C71-F9B4-4E65-A8F5-F2A01467167F}" srcOrd="3" destOrd="0" presId="urn:microsoft.com/office/officeart/2005/8/layout/orgChart1"/>
    <dgm:cxn modelId="{17E38E34-82B6-4924-9C80-1FBAFDC0BC29}" type="presParOf" srcId="{0C5C8C71-F9B4-4E65-A8F5-F2A01467167F}" destId="{7A2B7AC2-A475-45CF-8805-86672D676323}" srcOrd="0" destOrd="0" presId="urn:microsoft.com/office/officeart/2005/8/layout/orgChart1"/>
    <dgm:cxn modelId="{DEC9C62B-812A-41A8-AEED-8F85B67DF2B9}" type="presParOf" srcId="{7A2B7AC2-A475-45CF-8805-86672D676323}" destId="{106BA348-AE92-44F5-B943-34D47C399AFB}" srcOrd="0" destOrd="0" presId="urn:microsoft.com/office/officeart/2005/8/layout/orgChart1"/>
    <dgm:cxn modelId="{9FA34838-4334-444F-A8B2-2CE24F7C9D08}" type="presParOf" srcId="{7A2B7AC2-A475-45CF-8805-86672D676323}" destId="{711170BC-5D04-48BD-8736-CB6415A60284}" srcOrd="1" destOrd="0" presId="urn:microsoft.com/office/officeart/2005/8/layout/orgChart1"/>
    <dgm:cxn modelId="{8AC1F49E-8425-4041-B74B-994EFA2363CB}" type="presParOf" srcId="{0C5C8C71-F9B4-4E65-A8F5-F2A01467167F}" destId="{D20BFD72-10B5-4B23-898D-D95B93516BEA}" srcOrd="1" destOrd="0" presId="urn:microsoft.com/office/officeart/2005/8/layout/orgChart1"/>
    <dgm:cxn modelId="{042B9B88-3E8A-42DA-ABCE-9383482D4B4D}" type="presParOf" srcId="{0C5C8C71-F9B4-4E65-A8F5-F2A01467167F}" destId="{5B05E793-D775-4163-88E5-B19701CEBFE5}" srcOrd="2" destOrd="0" presId="urn:microsoft.com/office/officeart/2005/8/layout/orgChart1"/>
    <dgm:cxn modelId="{06377FA1-368B-4B7E-9264-0F62765158A6}" type="presParOf" srcId="{28FC3510-0BED-4C95-958A-09DC82299A00}" destId="{4B437F33-4A24-4D99-BDB1-EAB9E8E8F699}" srcOrd="4" destOrd="0" presId="urn:microsoft.com/office/officeart/2005/8/layout/orgChart1"/>
    <dgm:cxn modelId="{ECA06F1E-E1FE-4BB4-9149-A20453D4EF5A}" type="presParOf" srcId="{28FC3510-0BED-4C95-958A-09DC82299A00}" destId="{C5201D9C-BDAD-4328-9814-4E874E787A6F}" srcOrd="5" destOrd="0" presId="urn:microsoft.com/office/officeart/2005/8/layout/orgChart1"/>
    <dgm:cxn modelId="{76013B15-5BB8-4BC4-B5ED-608189417A46}" type="presParOf" srcId="{C5201D9C-BDAD-4328-9814-4E874E787A6F}" destId="{8EB21CD3-61CA-45BC-A3A9-ECC70AA46FB1}" srcOrd="0" destOrd="0" presId="urn:microsoft.com/office/officeart/2005/8/layout/orgChart1"/>
    <dgm:cxn modelId="{134A2D43-6173-4514-ABAB-6E4C21371E22}" type="presParOf" srcId="{8EB21CD3-61CA-45BC-A3A9-ECC70AA46FB1}" destId="{88282781-D205-4959-BBFC-035C0B34648E}" srcOrd="0" destOrd="0" presId="urn:microsoft.com/office/officeart/2005/8/layout/orgChart1"/>
    <dgm:cxn modelId="{07E14282-6F56-4AF6-8403-DCFC79A93BE1}" type="presParOf" srcId="{8EB21CD3-61CA-45BC-A3A9-ECC70AA46FB1}" destId="{42FBAEB6-A784-4396-99D4-16403C2A57FD}" srcOrd="1" destOrd="0" presId="urn:microsoft.com/office/officeart/2005/8/layout/orgChart1"/>
    <dgm:cxn modelId="{864C37D4-4EF3-43EB-B960-62118863C8C4}" type="presParOf" srcId="{C5201D9C-BDAD-4328-9814-4E874E787A6F}" destId="{09C77080-FE49-4618-89B3-807F548A57F2}" srcOrd="1" destOrd="0" presId="urn:microsoft.com/office/officeart/2005/8/layout/orgChart1"/>
    <dgm:cxn modelId="{2193DC49-B31A-45CE-AD37-F78B5D0F045F}" type="presParOf" srcId="{C5201D9C-BDAD-4328-9814-4E874E787A6F}" destId="{AE01B9CA-0DA9-45FC-B5FE-15C97EEA0D37}" srcOrd="2" destOrd="0" presId="urn:microsoft.com/office/officeart/2005/8/layout/orgChart1"/>
    <dgm:cxn modelId="{414605A4-D5E5-4CCD-BBD2-268447494514}" type="presParOf" srcId="{28FC3510-0BED-4C95-958A-09DC82299A00}" destId="{2A98A0D1-26D5-4286-B000-6E7C7DF11423}" srcOrd="6" destOrd="0" presId="urn:microsoft.com/office/officeart/2005/8/layout/orgChart1"/>
    <dgm:cxn modelId="{F9E60DB9-D28C-4D8C-8333-DE27922C996F}" type="presParOf" srcId="{28FC3510-0BED-4C95-958A-09DC82299A00}" destId="{A4069635-A7BF-45E3-98C5-2C8528065DAC}" srcOrd="7" destOrd="0" presId="urn:microsoft.com/office/officeart/2005/8/layout/orgChart1"/>
    <dgm:cxn modelId="{A29646BB-D708-4592-9D01-CADA3B50C708}" type="presParOf" srcId="{A4069635-A7BF-45E3-98C5-2C8528065DAC}" destId="{45949A1E-0F78-41A5-AC88-7F2C26D46C3D}" srcOrd="0" destOrd="0" presId="urn:microsoft.com/office/officeart/2005/8/layout/orgChart1"/>
    <dgm:cxn modelId="{00777B08-6E5D-4E62-A5F0-F0AD92641E25}" type="presParOf" srcId="{45949A1E-0F78-41A5-AC88-7F2C26D46C3D}" destId="{A603E025-2459-4ADA-8DBE-C044EF342A5E}" srcOrd="0" destOrd="0" presId="urn:microsoft.com/office/officeart/2005/8/layout/orgChart1"/>
    <dgm:cxn modelId="{E88101B0-33A5-423E-88E5-6F01330D672B}" type="presParOf" srcId="{45949A1E-0F78-41A5-AC88-7F2C26D46C3D}" destId="{BE0427C4-4BAD-447C-B3A0-E76B69C9BE3B}" srcOrd="1" destOrd="0" presId="urn:microsoft.com/office/officeart/2005/8/layout/orgChart1"/>
    <dgm:cxn modelId="{C13BF221-AD29-4577-AAC0-FA1A2F520393}" type="presParOf" srcId="{A4069635-A7BF-45E3-98C5-2C8528065DAC}" destId="{685FC314-2F36-4F43-8C19-F4485954AE1A}" srcOrd="1" destOrd="0" presId="urn:microsoft.com/office/officeart/2005/8/layout/orgChart1"/>
    <dgm:cxn modelId="{BD1161B8-9DAD-44BF-8D27-2BC76C8A3DED}" type="presParOf" srcId="{A4069635-A7BF-45E3-98C5-2C8528065DAC}" destId="{50181DCF-5756-43EA-A9F8-377E80506C3C}" srcOrd="2" destOrd="0" presId="urn:microsoft.com/office/officeart/2005/8/layout/orgChart1"/>
    <dgm:cxn modelId="{A00550AC-AC8F-4DF9-85C2-D09BAFCFB3EA}" type="presParOf" srcId="{73CA284B-B94B-46E2-A592-DA27DE3C8AEF}" destId="{D749A31B-E3A4-453D-AB88-4C17AE1E5CEB}" srcOrd="2" destOrd="0" presId="urn:microsoft.com/office/officeart/2005/8/layout/orgChart1"/>
    <dgm:cxn modelId="{D73D54A2-B131-4024-B08F-A27E13DFFA99}" type="presParOf" srcId="{D333D51C-640C-4353-A890-04E50D26C188}" destId="{87CA7EA5-D501-41E5-BF8C-14D4D34BC5CC}" srcOrd="2" destOrd="0" presId="urn:microsoft.com/office/officeart/2005/8/layout/orgChart1"/>
    <dgm:cxn modelId="{3C439DCC-B2D3-48CA-AC07-98C1A3A3F2DD}" type="presParOf" srcId="{54A1EC94-C9E8-41A0-8367-A37492A0F73D}" destId="{61042D21-42EB-4F0F-9346-897AF58A1E9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8A0D1-26D5-4286-B000-6E7C7DF11423}">
      <dsp:nvSpPr>
        <dsp:cNvPr id="0" name=""/>
        <dsp:cNvSpPr/>
      </dsp:nvSpPr>
      <dsp:spPr>
        <a:xfrm>
          <a:off x="9770625" y="1361686"/>
          <a:ext cx="106082" cy="183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695"/>
              </a:lnTo>
              <a:lnTo>
                <a:pt x="106082" y="183169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37F33-4A24-4D99-BDB1-EAB9E8E8F699}">
      <dsp:nvSpPr>
        <dsp:cNvPr id="0" name=""/>
        <dsp:cNvSpPr/>
      </dsp:nvSpPr>
      <dsp:spPr>
        <a:xfrm>
          <a:off x="9770625" y="1361686"/>
          <a:ext cx="106082" cy="1329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570"/>
              </a:lnTo>
              <a:lnTo>
                <a:pt x="106082" y="13295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B9761-55AF-4A85-BF9A-3EC110A3A792}">
      <dsp:nvSpPr>
        <dsp:cNvPr id="0" name=""/>
        <dsp:cNvSpPr/>
      </dsp:nvSpPr>
      <dsp:spPr>
        <a:xfrm>
          <a:off x="9770625" y="1361686"/>
          <a:ext cx="106082" cy="827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445"/>
              </a:lnTo>
              <a:lnTo>
                <a:pt x="106082" y="8274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AB862-6224-4E7B-BB94-C5EDF970BCAB}">
      <dsp:nvSpPr>
        <dsp:cNvPr id="0" name=""/>
        <dsp:cNvSpPr/>
      </dsp:nvSpPr>
      <dsp:spPr>
        <a:xfrm>
          <a:off x="9770625" y="1361686"/>
          <a:ext cx="106082" cy="325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320"/>
              </a:lnTo>
              <a:lnTo>
                <a:pt x="106082" y="3253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801D92-1FC6-4319-AB54-A00A10036B5C}">
      <dsp:nvSpPr>
        <dsp:cNvPr id="0" name=""/>
        <dsp:cNvSpPr/>
      </dsp:nvSpPr>
      <dsp:spPr>
        <a:xfrm>
          <a:off x="9625646" y="859561"/>
          <a:ext cx="427867" cy="148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57"/>
              </a:lnTo>
              <a:lnTo>
                <a:pt x="427867" y="74257"/>
              </a:lnTo>
              <a:lnTo>
                <a:pt x="427867" y="1485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47E015-F18E-4F96-A6B6-2365C7A1BE85}">
      <dsp:nvSpPr>
        <dsp:cNvPr id="0" name=""/>
        <dsp:cNvSpPr/>
      </dsp:nvSpPr>
      <dsp:spPr>
        <a:xfrm>
          <a:off x="8914891" y="1361686"/>
          <a:ext cx="106082" cy="183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695"/>
              </a:lnTo>
              <a:lnTo>
                <a:pt x="106082" y="183169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91F0F-0570-45B1-AD4C-58F274B579B8}">
      <dsp:nvSpPr>
        <dsp:cNvPr id="0" name=""/>
        <dsp:cNvSpPr/>
      </dsp:nvSpPr>
      <dsp:spPr>
        <a:xfrm>
          <a:off x="8914891" y="1361686"/>
          <a:ext cx="106082" cy="1329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570"/>
              </a:lnTo>
              <a:lnTo>
                <a:pt x="106082" y="13295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49DB3-76E4-43EF-96C1-F6481E480D00}">
      <dsp:nvSpPr>
        <dsp:cNvPr id="0" name=""/>
        <dsp:cNvSpPr/>
      </dsp:nvSpPr>
      <dsp:spPr>
        <a:xfrm>
          <a:off x="8914891" y="1361686"/>
          <a:ext cx="106082" cy="827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445"/>
              </a:lnTo>
              <a:lnTo>
                <a:pt x="106082" y="8274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FC577-B272-48A7-B590-70ACCBFBB1D1}">
      <dsp:nvSpPr>
        <dsp:cNvPr id="0" name=""/>
        <dsp:cNvSpPr/>
      </dsp:nvSpPr>
      <dsp:spPr>
        <a:xfrm>
          <a:off x="8914891" y="1361686"/>
          <a:ext cx="106082" cy="325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320"/>
              </a:lnTo>
              <a:lnTo>
                <a:pt x="106082" y="3253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9F294-D012-46E0-A44F-41F98D643D35}">
      <dsp:nvSpPr>
        <dsp:cNvPr id="0" name=""/>
        <dsp:cNvSpPr/>
      </dsp:nvSpPr>
      <dsp:spPr>
        <a:xfrm>
          <a:off x="9197779" y="859561"/>
          <a:ext cx="427867" cy="148515"/>
        </a:xfrm>
        <a:custGeom>
          <a:avLst/>
          <a:gdLst/>
          <a:ahLst/>
          <a:cxnLst/>
          <a:rect l="0" t="0" r="0" b="0"/>
          <a:pathLst>
            <a:path>
              <a:moveTo>
                <a:pt x="427867" y="0"/>
              </a:moveTo>
              <a:lnTo>
                <a:pt x="427867" y="74257"/>
              </a:lnTo>
              <a:lnTo>
                <a:pt x="0" y="74257"/>
              </a:lnTo>
              <a:lnTo>
                <a:pt x="0" y="1485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2A017-4707-45A6-9391-BB30A794F469}">
      <dsp:nvSpPr>
        <dsp:cNvPr id="0" name=""/>
        <dsp:cNvSpPr/>
      </dsp:nvSpPr>
      <dsp:spPr>
        <a:xfrm>
          <a:off x="6157992" y="374974"/>
          <a:ext cx="34676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56720"/>
              </a:lnTo>
              <a:lnTo>
                <a:pt x="3467653" y="56720"/>
              </a:lnTo>
              <a:lnTo>
                <a:pt x="3467653" y="13097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D56B9-9C6A-43C4-909C-3F2D1139CB01}">
      <dsp:nvSpPr>
        <dsp:cNvPr id="0" name=""/>
        <dsp:cNvSpPr/>
      </dsp:nvSpPr>
      <dsp:spPr>
        <a:xfrm>
          <a:off x="8059157" y="1361686"/>
          <a:ext cx="106082" cy="127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5756"/>
              </a:lnTo>
              <a:lnTo>
                <a:pt x="106082" y="12757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8D852-0619-4C8D-B2BD-30F4DA584D57}">
      <dsp:nvSpPr>
        <dsp:cNvPr id="0" name=""/>
        <dsp:cNvSpPr/>
      </dsp:nvSpPr>
      <dsp:spPr>
        <a:xfrm>
          <a:off x="8059157" y="1361686"/>
          <a:ext cx="106082" cy="441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1525"/>
              </a:lnTo>
              <a:lnTo>
                <a:pt x="106082" y="44152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43CAEF-9BA5-4F25-BAB7-206B71AB5481}">
      <dsp:nvSpPr>
        <dsp:cNvPr id="0" name=""/>
        <dsp:cNvSpPr/>
      </dsp:nvSpPr>
      <dsp:spPr>
        <a:xfrm>
          <a:off x="7914178" y="859561"/>
          <a:ext cx="427867" cy="148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57"/>
              </a:lnTo>
              <a:lnTo>
                <a:pt x="427867" y="74257"/>
              </a:lnTo>
              <a:lnTo>
                <a:pt x="427867" y="1485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D2924-916C-4766-9012-F0FDAA897689}">
      <dsp:nvSpPr>
        <dsp:cNvPr id="0" name=""/>
        <dsp:cNvSpPr/>
      </dsp:nvSpPr>
      <dsp:spPr>
        <a:xfrm>
          <a:off x="7203423" y="1361686"/>
          <a:ext cx="106082" cy="235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892"/>
              </a:lnTo>
              <a:lnTo>
                <a:pt x="106082" y="235089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70BC7B-EB51-4884-9619-A236226E354D}">
      <dsp:nvSpPr>
        <dsp:cNvPr id="0" name=""/>
        <dsp:cNvSpPr/>
      </dsp:nvSpPr>
      <dsp:spPr>
        <a:xfrm>
          <a:off x="7203423" y="1361686"/>
          <a:ext cx="106082" cy="15052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5287"/>
              </a:lnTo>
              <a:lnTo>
                <a:pt x="106082" y="15052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DD55D6-CFF3-46A1-A9A1-0AC8E7658D2C}">
      <dsp:nvSpPr>
        <dsp:cNvPr id="0" name=""/>
        <dsp:cNvSpPr/>
      </dsp:nvSpPr>
      <dsp:spPr>
        <a:xfrm>
          <a:off x="7203423" y="1361686"/>
          <a:ext cx="106082" cy="5538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820"/>
              </a:lnTo>
              <a:lnTo>
                <a:pt x="106082" y="5538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8AA7F-987E-442D-8849-1F47ADA9A63D}">
      <dsp:nvSpPr>
        <dsp:cNvPr id="0" name=""/>
        <dsp:cNvSpPr/>
      </dsp:nvSpPr>
      <dsp:spPr>
        <a:xfrm>
          <a:off x="7486311" y="859561"/>
          <a:ext cx="427867" cy="148515"/>
        </a:xfrm>
        <a:custGeom>
          <a:avLst/>
          <a:gdLst/>
          <a:ahLst/>
          <a:cxnLst/>
          <a:rect l="0" t="0" r="0" b="0"/>
          <a:pathLst>
            <a:path>
              <a:moveTo>
                <a:pt x="427867" y="0"/>
              </a:moveTo>
              <a:lnTo>
                <a:pt x="427867" y="74257"/>
              </a:lnTo>
              <a:lnTo>
                <a:pt x="0" y="74257"/>
              </a:lnTo>
              <a:lnTo>
                <a:pt x="0" y="1485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2D7C3D-A8C2-4457-AFC4-66A09F12B7ED}">
      <dsp:nvSpPr>
        <dsp:cNvPr id="0" name=""/>
        <dsp:cNvSpPr/>
      </dsp:nvSpPr>
      <dsp:spPr>
        <a:xfrm>
          <a:off x="6157992" y="374974"/>
          <a:ext cx="17561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56720"/>
              </a:lnTo>
              <a:lnTo>
                <a:pt x="1756185" y="56720"/>
              </a:lnTo>
              <a:lnTo>
                <a:pt x="1756185" y="13097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B7599D-A8F9-4F6A-AA06-12E2CA89BFDF}">
      <dsp:nvSpPr>
        <dsp:cNvPr id="0" name=""/>
        <dsp:cNvSpPr/>
      </dsp:nvSpPr>
      <dsp:spPr>
        <a:xfrm>
          <a:off x="6347689" y="1361686"/>
          <a:ext cx="99760" cy="1596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6824"/>
              </a:lnTo>
              <a:lnTo>
                <a:pt x="99760" y="159682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79A0F4-560C-43FC-B653-ED9BD95796F4}">
      <dsp:nvSpPr>
        <dsp:cNvPr id="0" name=""/>
        <dsp:cNvSpPr/>
      </dsp:nvSpPr>
      <dsp:spPr>
        <a:xfrm>
          <a:off x="6347689" y="1361686"/>
          <a:ext cx="99760" cy="10921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2118"/>
              </a:lnTo>
              <a:lnTo>
                <a:pt x="99760" y="109211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7A05B3-0E33-4DDB-B9C6-17B2A4B67584}">
      <dsp:nvSpPr>
        <dsp:cNvPr id="0" name=""/>
        <dsp:cNvSpPr/>
      </dsp:nvSpPr>
      <dsp:spPr>
        <a:xfrm>
          <a:off x="6347689" y="1361686"/>
          <a:ext cx="99760" cy="428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8591"/>
              </a:lnTo>
              <a:lnTo>
                <a:pt x="99760" y="4285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7EEFB-7DF8-4492-A88D-D2BB5D46ADE9}">
      <dsp:nvSpPr>
        <dsp:cNvPr id="0" name=""/>
        <dsp:cNvSpPr/>
      </dsp:nvSpPr>
      <dsp:spPr>
        <a:xfrm>
          <a:off x="6157992" y="859561"/>
          <a:ext cx="472584" cy="148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57"/>
              </a:lnTo>
              <a:lnTo>
                <a:pt x="472584" y="74257"/>
              </a:lnTo>
              <a:lnTo>
                <a:pt x="472584" y="1485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D3EC8-D6EE-423D-A9CC-14F16B658528}">
      <dsp:nvSpPr>
        <dsp:cNvPr id="0" name=""/>
        <dsp:cNvSpPr/>
      </dsp:nvSpPr>
      <dsp:spPr>
        <a:xfrm>
          <a:off x="5402521" y="1361686"/>
          <a:ext cx="99760" cy="1637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001"/>
              </a:lnTo>
              <a:lnTo>
                <a:pt x="99760" y="163700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E5CA1B-71E6-44AE-917F-E5E622690995}">
      <dsp:nvSpPr>
        <dsp:cNvPr id="0" name=""/>
        <dsp:cNvSpPr/>
      </dsp:nvSpPr>
      <dsp:spPr>
        <a:xfrm>
          <a:off x="5402521" y="1361686"/>
          <a:ext cx="118720" cy="1125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5088"/>
              </a:lnTo>
              <a:lnTo>
                <a:pt x="118720" y="112508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00DE1-6419-40A5-9DF7-CFC645FF50E3}">
      <dsp:nvSpPr>
        <dsp:cNvPr id="0" name=""/>
        <dsp:cNvSpPr/>
      </dsp:nvSpPr>
      <dsp:spPr>
        <a:xfrm>
          <a:off x="5402521" y="1361686"/>
          <a:ext cx="106082" cy="705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114"/>
              </a:lnTo>
              <a:lnTo>
                <a:pt x="106082" y="7051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1D3C2-4407-4DAC-8B28-E56CF1242277}">
      <dsp:nvSpPr>
        <dsp:cNvPr id="0" name=""/>
        <dsp:cNvSpPr/>
      </dsp:nvSpPr>
      <dsp:spPr>
        <a:xfrm>
          <a:off x="5402521" y="1361686"/>
          <a:ext cx="106082" cy="255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212"/>
              </a:lnTo>
              <a:lnTo>
                <a:pt x="106082" y="25521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ECCD4-8A24-44BA-8EA6-B2CD34B88DB6}">
      <dsp:nvSpPr>
        <dsp:cNvPr id="0" name=""/>
        <dsp:cNvSpPr/>
      </dsp:nvSpPr>
      <dsp:spPr>
        <a:xfrm>
          <a:off x="5685408" y="859561"/>
          <a:ext cx="472584" cy="148515"/>
        </a:xfrm>
        <a:custGeom>
          <a:avLst/>
          <a:gdLst/>
          <a:ahLst/>
          <a:cxnLst/>
          <a:rect l="0" t="0" r="0" b="0"/>
          <a:pathLst>
            <a:path>
              <a:moveTo>
                <a:pt x="472584" y="0"/>
              </a:moveTo>
              <a:lnTo>
                <a:pt x="472584" y="74257"/>
              </a:lnTo>
              <a:lnTo>
                <a:pt x="0" y="74257"/>
              </a:lnTo>
              <a:lnTo>
                <a:pt x="0" y="1485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0A845-93E1-4D1C-A645-E8A8BA5F40AD}">
      <dsp:nvSpPr>
        <dsp:cNvPr id="0" name=""/>
        <dsp:cNvSpPr/>
      </dsp:nvSpPr>
      <dsp:spPr>
        <a:xfrm>
          <a:off x="6112272" y="374974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3097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657C6-A927-4C64-BE03-7967B8D04BD4}">
      <dsp:nvSpPr>
        <dsp:cNvPr id="0" name=""/>
        <dsp:cNvSpPr/>
      </dsp:nvSpPr>
      <dsp:spPr>
        <a:xfrm>
          <a:off x="4546787" y="1361686"/>
          <a:ext cx="106082" cy="1329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570"/>
              </a:lnTo>
              <a:lnTo>
                <a:pt x="106082" y="13295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7644D-F9B2-4202-8F5A-65F4DD94F7E4}">
      <dsp:nvSpPr>
        <dsp:cNvPr id="0" name=""/>
        <dsp:cNvSpPr/>
      </dsp:nvSpPr>
      <dsp:spPr>
        <a:xfrm>
          <a:off x="4546787" y="1361686"/>
          <a:ext cx="106082" cy="827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445"/>
              </a:lnTo>
              <a:lnTo>
                <a:pt x="106082" y="8274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99E412-3E21-43C4-88D1-4E554F2B4F55}">
      <dsp:nvSpPr>
        <dsp:cNvPr id="0" name=""/>
        <dsp:cNvSpPr/>
      </dsp:nvSpPr>
      <dsp:spPr>
        <a:xfrm>
          <a:off x="4546787" y="1361686"/>
          <a:ext cx="106082" cy="325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320"/>
              </a:lnTo>
              <a:lnTo>
                <a:pt x="106082" y="3253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541827-1DE2-4120-B012-39124E47773E}">
      <dsp:nvSpPr>
        <dsp:cNvPr id="0" name=""/>
        <dsp:cNvSpPr/>
      </dsp:nvSpPr>
      <dsp:spPr>
        <a:xfrm>
          <a:off x="4401807" y="859561"/>
          <a:ext cx="427867" cy="148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57"/>
              </a:lnTo>
              <a:lnTo>
                <a:pt x="427867" y="74257"/>
              </a:lnTo>
              <a:lnTo>
                <a:pt x="427867" y="1485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FF77A-EC23-4728-ACAA-CF8DC990D0B5}">
      <dsp:nvSpPr>
        <dsp:cNvPr id="0" name=""/>
        <dsp:cNvSpPr/>
      </dsp:nvSpPr>
      <dsp:spPr>
        <a:xfrm>
          <a:off x="3691053" y="1361686"/>
          <a:ext cx="106082" cy="183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695"/>
              </a:lnTo>
              <a:lnTo>
                <a:pt x="106082" y="183169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42FB2-8E2C-4671-92DD-CBD9CBAFB5DD}">
      <dsp:nvSpPr>
        <dsp:cNvPr id="0" name=""/>
        <dsp:cNvSpPr/>
      </dsp:nvSpPr>
      <dsp:spPr>
        <a:xfrm>
          <a:off x="3691053" y="1361686"/>
          <a:ext cx="106082" cy="1329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570"/>
              </a:lnTo>
              <a:lnTo>
                <a:pt x="106082" y="13295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4EA47B-9DC5-4820-958B-73736D692637}">
      <dsp:nvSpPr>
        <dsp:cNvPr id="0" name=""/>
        <dsp:cNvSpPr/>
      </dsp:nvSpPr>
      <dsp:spPr>
        <a:xfrm>
          <a:off x="3691053" y="1361686"/>
          <a:ext cx="106082" cy="827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445"/>
              </a:lnTo>
              <a:lnTo>
                <a:pt x="106082" y="8274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A5E34-9885-4199-BA7A-DE7651303A63}">
      <dsp:nvSpPr>
        <dsp:cNvPr id="0" name=""/>
        <dsp:cNvSpPr/>
      </dsp:nvSpPr>
      <dsp:spPr>
        <a:xfrm>
          <a:off x="3691053" y="1361686"/>
          <a:ext cx="106082" cy="325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320"/>
              </a:lnTo>
              <a:lnTo>
                <a:pt x="106082" y="3253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B618B-98F8-4598-B3C6-837C99F36C2C}">
      <dsp:nvSpPr>
        <dsp:cNvPr id="0" name=""/>
        <dsp:cNvSpPr/>
      </dsp:nvSpPr>
      <dsp:spPr>
        <a:xfrm>
          <a:off x="3973940" y="859561"/>
          <a:ext cx="427867" cy="148515"/>
        </a:xfrm>
        <a:custGeom>
          <a:avLst/>
          <a:gdLst/>
          <a:ahLst/>
          <a:cxnLst/>
          <a:rect l="0" t="0" r="0" b="0"/>
          <a:pathLst>
            <a:path>
              <a:moveTo>
                <a:pt x="427867" y="0"/>
              </a:moveTo>
              <a:lnTo>
                <a:pt x="427867" y="74257"/>
              </a:lnTo>
              <a:lnTo>
                <a:pt x="0" y="74257"/>
              </a:lnTo>
              <a:lnTo>
                <a:pt x="0" y="1485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43D31-3679-41C0-9E3F-21899667EA2B}">
      <dsp:nvSpPr>
        <dsp:cNvPr id="0" name=""/>
        <dsp:cNvSpPr/>
      </dsp:nvSpPr>
      <dsp:spPr>
        <a:xfrm>
          <a:off x="4401807" y="374974"/>
          <a:ext cx="1756185" cy="91440"/>
        </a:xfrm>
        <a:custGeom>
          <a:avLst/>
          <a:gdLst/>
          <a:ahLst/>
          <a:cxnLst/>
          <a:rect l="0" t="0" r="0" b="0"/>
          <a:pathLst>
            <a:path>
              <a:moveTo>
                <a:pt x="1756185" y="45720"/>
              </a:moveTo>
              <a:lnTo>
                <a:pt x="1756185" y="56720"/>
              </a:lnTo>
              <a:lnTo>
                <a:pt x="0" y="56720"/>
              </a:lnTo>
              <a:lnTo>
                <a:pt x="0" y="13097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9A652-1A9D-4158-B275-D950D9F8D78A}">
      <dsp:nvSpPr>
        <dsp:cNvPr id="0" name=""/>
        <dsp:cNvSpPr/>
      </dsp:nvSpPr>
      <dsp:spPr>
        <a:xfrm>
          <a:off x="2835319" y="1361686"/>
          <a:ext cx="106082" cy="4844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44444"/>
              </a:lnTo>
              <a:lnTo>
                <a:pt x="106082" y="484444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B3AF1-C70F-4A02-AEBE-6555380F5AC4}">
      <dsp:nvSpPr>
        <dsp:cNvPr id="0" name=""/>
        <dsp:cNvSpPr/>
      </dsp:nvSpPr>
      <dsp:spPr>
        <a:xfrm>
          <a:off x="2835319" y="1361686"/>
          <a:ext cx="106082" cy="4342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42319"/>
              </a:lnTo>
              <a:lnTo>
                <a:pt x="106082" y="434231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C5758-0A8D-4B0E-AB9A-7E69A7847C0A}">
      <dsp:nvSpPr>
        <dsp:cNvPr id="0" name=""/>
        <dsp:cNvSpPr/>
      </dsp:nvSpPr>
      <dsp:spPr>
        <a:xfrm>
          <a:off x="2835319" y="1361686"/>
          <a:ext cx="106082" cy="3840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0194"/>
              </a:lnTo>
              <a:lnTo>
                <a:pt x="106082" y="384019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87527-EF1E-4CA8-A791-20991EB68027}">
      <dsp:nvSpPr>
        <dsp:cNvPr id="0" name=""/>
        <dsp:cNvSpPr/>
      </dsp:nvSpPr>
      <dsp:spPr>
        <a:xfrm>
          <a:off x="2835319" y="1361686"/>
          <a:ext cx="106082" cy="33380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069"/>
              </a:lnTo>
              <a:lnTo>
                <a:pt x="106082" y="333806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280FC-46E2-46FD-905F-E5EB07D50E84}">
      <dsp:nvSpPr>
        <dsp:cNvPr id="0" name=""/>
        <dsp:cNvSpPr/>
      </dsp:nvSpPr>
      <dsp:spPr>
        <a:xfrm>
          <a:off x="2835319" y="1361686"/>
          <a:ext cx="106082" cy="28359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5944"/>
              </a:lnTo>
              <a:lnTo>
                <a:pt x="106082" y="283594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2E9FA-199E-4A6B-9C71-F65B797F771E}">
      <dsp:nvSpPr>
        <dsp:cNvPr id="0" name=""/>
        <dsp:cNvSpPr/>
      </dsp:nvSpPr>
      <dsp:spPr>
        <a:xfrm>
          <a:off x="2835319" y="1361686"/>
          <a:ext cx="106082" cy="23338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3820"/>
              </a:lnTo>
              <a:lnTo>
                <a:pt x="106082" y="23338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C33851-F0C0-4E0F-AD83-65E1E961C99B}">
      <dsp:nvSpPr>
        <dsp:cNvPr id="0" name=""/>
        <dsp:cNvSpPr/>
      </dsp:nvSpPr>
      <dsp:spPr>
        <a:xfrm>
          <a:off x="2835319" y="1361686"/>
          <a:ext cx="106082" cy="183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695"/>
              </a:lnTo>
              <a:lnTo>
                <a:pt x="106082" y="183169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0E929-FAC6-4F09-AB8A-4D291DAB9F73}">
      <dsp:nvSpPr>
        <dsp:cNvPr id="0" name=""/>
        <dsp:cNvSpPr/>
      </dsp:nvSpPr>
      <dsp:spPr>
        <a:xfrm>
          <a:off x="2835319" y="1361686"/>
          <a:ext cx="106082" cy="1329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570"/>
              </a:lnTo>
              <a:lnTo>
                <a:pt x="106082" y="13295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6EF69-BD2E-4003-9E4F-D2A06B173D7F}">
      <dsp:nvSpPr>
        <dsp:cNvPr id="0" name=""/>
        <dsp:cNvSpPr/>
      </dsp:nvSpPr>
      <dsp:spPr>
        <a:xfrm>
          <a:off x="2835319" y="1361686"/>
          <a:ext cx="106082" cy="827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445"/>
              </a:lnTo>
              <a:lnTo>
                <a:pt x="106082" y="8274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C159A3-F2C3-412E-9E53-8142EAF2F8C7}">
      <dsp:nvSpPr>
        <dsp:cNvPr id="0" name=""/>
        <dsp:cNvSpPr/>
      </dsp:nvSpPr>
      <dsp:spPr>
        <a:xfrm>
          <a:off x="2835319" y="1361686"/>
          <a:ext cx="106082" cy="325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320"/>
              </a:lnTo>
              <a:lnTo>
                <a:pt x="106082" y="3253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835674-5865-499B-8B44-370CB888BF95}">
      <dsp:nvSpPr>
        <dsp:cNvPr id="0" name=""/>
        <dsp:cNvSpPr/>
      </dsp:nvSpPr>
      <dsp:spPr>
        <a:xfrm>
          <a:off x="2690339" y="859561"/>
          <a:ext cx="427867" cy="148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257"/>
              </a:lnTo>
              <a:lnTo>
                <a:pt x="427867" y="74257"/>
              </a:lnTo>
              <a:lnTo>
                <a:pt x="427867" y="1485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FFBF66-1ECC-4CD8-B6F6-A953D72B0448}">
      <dsp:nvSpPr>
        <dsp:cNvPr id="0" name=""/>
        <dsp:cNvSpPr/>
      </dsp:nvSpPr>
      <dsp:spPr>
        <a:xfrm>
          <a:off x="1979585" y="1361686"/>
          <a:ext cx="106082" cy="28359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5944"/>
              </a:lnTo>
              <a:lnTo>
                <a:pt x="106082" y="283594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DEA45-51E8-4ABD-82F4-292FCCCAE1AE}">
      <dsp:nvSpPr>
        <dsp:cNvPr id="0" name=""/>
        <dsp:cNvSpPr/>
      </dsp:nvSpPr>
      <dsp:spPr>
        <a:xfrm>
          <a:off x="1979585" y="1361686"/>
          <a:ext cx="106082" cy="23338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3820"/>
              </a:lnTo>
              <a:lnTo>
                <a:pt x="106082" y="23338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43A2ED-6867-4C27-AB61-53F664A8C76D}">
      <dsp:nvSpPr>
        <dsp:cNvPr id="0" name=""/>
        <dsp:cNvSpPr/>
      </dsp:nvSpPr>
      <dsp:spPr>
        <a:xfrm>
          <a:off x="1979585" y="1361686"/>
          <a:ext cx="106082" cy="183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1695"/>
              </a:lnTo>
              <a:lnTo>
                <a:pt x="106082" y="183169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61244-446A-45A4-B76D-AF47DC27E0A1}">
      <dsp:nvSpPr>
        <dsp:cNvPr id="0" name=""/>
        <dsp:cNvSpPr/>
      </dsp:nvSpPr>
      <dsp:spPr>
        <a:xfrm>
          <a:off x="1979585" y="1361686"/>
          <a:ext cx="106082" cy="1329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9570"/>
              </a:lnTo>
              <a:lnTo>
                <a:pt x="106082" y="13295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5E8C9-610F-4DC2-800E-17221265860A}">
      <dsp:nvSpPr>
        <dsp:cNvPr id="0" name=""/>
        <dsp:cNvSpPr/>
      </dsp:nvSpPr>
      <dsp:spPr>
        <a:xfrm>
          <a:off x="1979585" y="1361686"/>
          <a:ext cx="106082" cy="827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7445"/>
              </a:lnTo>
              <a:lnTo>
                <a:pt x="106082" y="82744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C45A8-D9F0-4A27-B03E-67670720901E}">
      <dsp:nvSpPr>
        <dsp:cNvPr id="0" name=""/>
        <dsp:cNvSpPr/>
      </dsp:nvSpPr>
      <dsp:spPr>
        <a:xfrm>
          <a:off x="1979585" y="1361686"/>
          <a:ext cx="106082" cy="3253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320"/>
              </a:lnTo>
              <a:lnTo>
                <a:pt x="106082" y="3253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0625D-B442-4451-97EC-AF51FBDE9C5F}">
      <dsp:nvSpPr>
        <dsp:cNvPr id="0" name=""/>
        <dsp:cNvSpPr/>
      </dsp:nvSpPr>
      <dsp:spPr>
        <a:xfrm>
          <a:off x="2262472" y="859561"/>
          <a:ext cx="427867" cy="148515"/>
        </a:xfrm>
        <a:custGeom>
          <a:avLst/>
          <a:gdLst/>
          <a:ahLst/>
          <a:cxnLst/>
          <a:rect l="0" t="0" r="0" b="0"/>
          <a:pathLst>
            <a:path>
              <a:moveTo>
                <a:pt x="427867" y="0"/>
              </a:moveTo>
              <a:lnTo>
                <a:pt x="427867" y="74257"/>
              </a:lnTo>
              <a:lnTo>
                <a:pt x="0" y="74257"/>
              </a:lnTo>
              <a:lnTo>
                <a:pt x="0" y="1485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08ADD7-0E13-42C5-B4DF-27340E0B9349}">
      <dsp:nvSpPr>
        <dsp:cNvPr id="0" name=""/>
        <dsp:cNvSpPr/>
      </dsp:nvSpPr>
      <dsp:spPr>
        <a:xfrm>
          <a:off x="2690339" y="374974"/>
          <a:ext cx="3467653" cy="91440"/>
        </a:xfrm>
        <a:custGeom>
          <a:avLst/>
          <a:gdLst/>
          <a:ahLst/>
          <a:cxnLst/>
          <a:rect l="0" t="0" r="0" b="0"/>
          <a:pathLst>
            <a:path>
              <a:moveTo>
                <a:pt x="3467653" y="45720"/>
              </a:moveTo>
              <a:lnTo>
                <a:pt x="3467653" y="56720"/>
              </a:lnTo>
              <a:lnTo>
                <a:pt x="0" y="56720"/>
              </a:lnTo>
              <a:lnTo>
                <a:pt x="0" y="13097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2822C-4168-471F-AB0F-BA898B9FD673}">
      <dsp:nvSpPr>
        <dsp:cNvPr id="0" name=""/>
        <dsp:cNvSpPr/>
      </dsp:nvSpPr>
      <dsp:spPr>
        <a:xfrm>
          <a:off x="4794373" y="67085"/>
          <a:ext cx="2727238" cy="3536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>
              <a:latin typeface="Gill Sans MT" panose="02020404030301010803"/>
            </a:rPr>
            <a:t>Presentaciones</a:t>
          </a:r>
          <a:r>
            <a:rPr lang="es-MX" sz="1400" kern="1200"/>
            <a:t> electrónicas eficaces</a:t>
          </a:r>
        </a:p>
      </dsp:txBody>
      <dsp:txXfrm>
        <a:off x="4794373" y="67085"/>
        <a:ext cx="2727238" cy="353609"/>
      </dsp:txXfrm>
    </dsp:sp>
    <dsp:sp modelId="{C031E082-A83D-4775-ADE6-82A6BEBA3AE3}">
      <dsp:nvSpPr>
        <dsp:cNvPr id="0" name=""/>
        <dsp:cNvSpPr/>
      </dsp:nvSpPr>
      <dsp:spPr>
        <a:xfrm>
          <a:off x="2336730" y="505952"/>
          <a:ext cx="707218" cy="3536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700" kern="1200" baseline="0">
              <a:solidFill>
                <a:schemeClr val="bg1"/>
              </a:solidFill>
              <a:latin typeface="Gill Sans MT"/>
              <a:cs typeface="Calibri"/>
            </a:rPr>
            <a:t>Perspectiva de la presentación</a:t>
          </a:r>
          <a:endParaRPr lang="es-MX" sz="700" kern="1200" baseline="0">
            <a:solidFill>
              <a:schemeClr val="bg1"/>
            </a:solidFill>
            <a:latin typeface="Gill Sans MT"/>
          </a:endParaRPr>
        </a:p>
      </dsp:txBody>
      <dsp:txXfrm>
        <a:off x="2336730" y="505952"/>
        <a:ext cx="707218" cy="353609"/>
      </dsp:txXfrm>
    </dsp:sp>
    <dsp:sp modelId="{BB084499-9158-4686-A991-BEFB999ED97C}">
      <dsp:nvSpPr>
        <dsp:cNvPr id="0" name=""/>
        <dsp:cNvSpPr/>
      </dsp:nvSpPr>
      <dsp:spPr>
        <a:xfrm>
          <a:off x="1908863" y="1008077"/>
          <a:ext cx="707218" cy="3536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Gill Sans MT" panose="02020404030301010803"/>
              <a:cs typeface="Calibri"/>
            </a:rPr>
            <a:t>Elementos</a:t>
          </a:r>
        </a:p>
      </dsp:txBody>
      <dsp:txXfrm>
        <a:off x="1908863" y="1008077"/>
        <a:ext cx="707218" cy="353609"/>
      </dsp:txXfrm>
    </dsp:sp>
    <dsp:sp modelId="{8D24151A-5FC7-4800-9E09-14250BA48F35}">
      <dsp:nvSpPr>
        <dsp:cNvPr id="0" name=""/>
        <dsp:cNvSpPr/>
      </dsp:nvSpPr>
      <dsp:spPr>
        <a:xfrm>
          <a:off x="2085667" y="151020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Gill Sans MT" panose="02020404030301010803"/>
              <a:cs typeface="Calibri"/>
            </a:rPr>
            <a:t>Presentador</a:t>
          </a:r>
        </a:p>
      </dsp:txBody>
      <dsp:txXfrm>
        <a:off x="2085667" y="1510202"/>
        <a:ext cx="707218" cy="353609"/>
      </dsp:txXfrm>
    </dsp:sp>
    <dsp:sp modelId="{D7A885D2-D8AB-4D52-BE1B-38662024378E}">
      <dsp:nvSpPr>
        <dsp:cNvPr id="0" name=""/>
        <dsp:cNvSpPr/>
      </dsp:nvSpPr>
      <dsp:spPr>
        <a:xfrm>
          <a:off x="2085667" y="201232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Gill Sans MT" panose="02020404030301010803"/>
              <a:cs typeface="Calibri"/>
            </a:rPr>
            <a:t>Mensaje</a:t>
          </a:r>
        </a:p>
      </dsp:txBody>
      <dsp:txXfrm>
        <a:off x="2085667" y="2012327"/>
        <a:ext cx="707218" cy="353609"/>
      </dsp:txXfrm>
    </dsp:sp>
    <dsp:sp modelId="{5B685743-E41E-4551-AA5F-FF5957444B3D}">
      <dsp:nvSpPr>
        <dsp:cNvPr id="0" name=""/>
        <dsp:cNvSpPr/>
      </dsp:nvSpPr>
      <dsp:spPr>
        <a:xfrm>
          <a:off x="2085667" y="251445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Gill Sans MT" panose="02020404030301010803"/>
              <a:cs typeface="Calibri"/>
            </a:rPr>
            <a:t>Audiencia</a:t>
          </a:r>
        </a:p>
      </dsp:txBody>
      <dsp:txXfrm>
        <a:off x="2085667" y="2514452"/>
        <a:ext cx="707218" cy="353609"/>
      </dsp:txXfrm>
    </dsp:sp>
    <dsp:sp modelId="{13B002CD-C0F7-40F4-9619-77DD9F425D0E}">
      <dsp:nvSpPr>
        <dsp:cNvPr id="0" name=""/>
        <dsp:cNvSpPr/>
      </dsp:nvSpPr>
      <dsp:spPr>
        <a:xfrm>
          <a:off x="2085667" y="301657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Gill Sans MT" panose="02020404030301010803"/>
              <a:cs typeface="Calibri"/>
            </a:rPr>
            <a:t>Percepción</a:t>
          </a:r>
        </a:p>
      </dsp:txBody>
      <dsp:txXfrm>
        <a:off x="2085667" y="3016577"/>
        <a:ext cx="707218" cy="353609"/>
      </dsp:txXfrm>
    </dsp:sp>
    <dsp:sp modelId="{C0B10C36-F32C-42DE-819E-9658469C5F4E}">
      <dsp:nvSpPr>
        <dsp:cNvPr id="0" name=""/>
        <dsp:cNvSpPr/>
      </dsp:nvSpPr>
      <dsp:spPr>
        <a:xfrm>
          <a:off x="2085667" y="351870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Gill Sans MT" panose="02020404030301010803"/>
              <a:cs typeface="Calibri"/>
            </a:rPr>
            <a:t>Retroalimentación</a:t>
          </a:r>
        </a:p>
      </dsp:txBody>
      <dsp:txXfrm>
        <a:off x="2085667" y="3518702"/>
        <a:ext cx="707218" cy="353609"/>
      </dsp:txXfrm>
    </dsp:sp>
    <dsp:sp modelId="{9A06C2BB-5CD0-42B8-90E9-91D87E664864}">
      <dsp:nvSpPr>
        <dsp:cNvPr id="0" name=""/>
        <dsp:cNvSpPr/>
      </dsp:nvSpPr>
      <dsp:spPr>
        <a:xfrm>
          <a:off x="2085667" y="402082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Canales de comunicación: verbal, vocal y visual.    </a:t>
          </a:r>
          <a:endParaRPr lang="es-MX" sz="500" kern="1200" baseline="0"/>
        </a:p>
      </dsp:txBody>
      <dsp:txXfrm>
        <a:off x="2085667" y="4020827"/>
        <a:ext cx="707218" cy="353609"/>
      </dsp:txXfrm>
    </dsp:sp>
    <dsp:sp modelId="{AB570D6B-ABEA-4B82-A4CC-0D15E21349D1}">
      <dsp:nvSpPr>
        <dsp:cNvPr id="0" name=""/>
        <dsp:cNvSpPr/>
      </dsp:nvSpPr>
      <dsp:spPr>
        <a:xfrm>
          <a:off x="2764597" y="1008077"/>
          <a:ext cx="707218" cy="3536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Gill Sans MT" panose="02020404030301010803"/>
              <a:cs typeface="Calibri"/>
            </a:rPr>
            <a:t>Tipos</a:t>
          </a:r>
        </a:p>
      </dsp:txBody>
      <dsp:txXfrm>
        <a:off x="2764597" y="1008077"/>
        <a:ext cx="707218" cy="353609"/>
      </dsp:txXfrm>
    </dsp:sp>
    <dsp:sp modelId="{30C42508-A1E0-45F0-868E-4DDE3C7E4C73}">
      <dsp:nvSpPr>
        <dsp:cNvPr id="0" name=""/>
        <dsp:cNvSpPr/>
      </dsp:nvSpPr>
      <dsp:spPr>
        <a:xfrm>
          <a:off x="2941401" y="151020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Presentación Interna</a:t>
          </a:r>
          <a:endParaRPr lang="es-MX" sz="500" kern="1200" baseline="0"/>
        </a:p>
      </dsp:txBody>
      <dsp:txXfrm>
        <a:off x="2941401" y="1510202"/>
        <a:ext cx="707218" cy="353609"/>
      </dsp:txXfrm>
    </dsp:sp>
    <dsp:sp modelId="{E44E2617-7ABA-4A0A-9461-8D1B2FBD541B}">
      <dsp:nvSpPr>
        <dsp:cNvPr id="0" name=""/>
        <dsp:cNvSpPr/>
      </dsp:nvSpPr>
      <dsp:spPr>
        <a:xfrm>
          <a:off x="2941401" y="201232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Presentación Externa</a:t>
          </a:r>
          <a:endParaRPr lang="es-MX" sz="500" kern="1200" baseline="0"/>
        </a:p>
      </dsp:txBody>
      <dsp:txXfrm>
        <a:off x="2941401" y="2012327"/>
        <a:ext cx="707218" cy="353609"/>
      </dsp:txXfrm>
    </dsp:sp>
    <dsp:sp modelId="{DBF73033-0985-498C-96D3-B21E335C8F4F}">
      <dsp:nvSpPr>
        <dsp:cNvPr id="0" name=""/>
        <dsp:cNvSpPr/>
      </dsp:nvSpPr>
      <dsp:spPr>
        <a:xfrm>
          <a:off x="2941401" y="251445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Presentación Informativa</a:t>
          </a:r>
          <a:endParaRPr lang="es-MX" sz="500" kern="1200" baseline="0"/>
        </a:p>
      </dsp:txBody>
      <dsp:txXfrm>
        <a:off x="2941401" y="2514452"/>
        <a:ext cx="707218" cy="353609"/>
      </dsp:txXfrm>
    </dsp:sp>
    <dsp:sp modelId="{D3F37AA9-B747-4F33-9CA2-57D9F24FF5D3}">
      <dsp:nvSpPr>
        <dsp:cNvPr id="0" name=""/>
        <dsp:cNvSpPr/>
      </dsp:nvSpPr>
      <dsp:spPr>
        <a:xfrm>
          <a:off x="2941401" y="301657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Presentación Promocional</a:t>
          </a:r>
          <a:endParaRPr lang="es-MX" sz="500" kern="1200" baseline="0"/>
        </a:p>
      </dsp:txBody>
      <dsp:txXfrm>
        <a:off x="2941401" y="3016577"/>
        <a:ext cx="707218" cy="353609"/>
      </dsp:txXfrm>
    </dsp:sp>
    <dsp:sp modelId="{EFBB7DAA-51F8-4661-8E6E-87DF06252163}">
      <dsp:nvSpPr>
        <dsp:cNvPr id="0" name=""/>
        <dsp:cNvSpPr/>
      </dsp:nvSpPr>
      <dsp:spPr>
        <a:xfrm>
          <a:off x="2941401" y="351870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Presentación Recreativa</a:t>
          </a:r>
          <a:endParaRPr lang="es-MX" sz="500" kern="1200" baseline="0"/>
        </a:p>
      </dsp:txBody>
      <dsp:txXfrm>
        <a:off x="2941401" y="3518702"/>
        <a:ext cx="707218" cy="353609"/>
      </dsp:txXfrm>
    </dsp:sp>
    <dsp:sp modelId="{F4C5AFCC-4785-45EF-903B-5EF39D98BDCE}">
      <dsp:nvSpPr>
        <dsp:cNvPr id="0" name=""/>
        <dsp:cNvSpPr/>
      </dsp:nvSpPr>
      <dsp:spPr>
        <a:xfrm>
          <a:off x="2941401" y="402082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l" defTabSz="222250" rtl="0">
            <a:lnSpc>
              <a:spcPct val="107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Capta la atención de principio a fin.</a:t>
          </a:r>
          <a:endParaRPr lang="en-US" sz="500" kern="1200" baseline="0"/>
        </a:p>
      </dsp:txBody>
      <dsp:txXfrm>
        <a:off x="2941401" y="4020827"/>
        <a:ext cx="707218" cy="353609"/>
      </dsp:txXfrm>
    </dsp:sp>
    <dsp:sp modelId="{A7D591A2-8A0F-4EE4-BB2E-5392273BE99B}">
      <dsp:nvSpPr>
        <dsp:cNvPr id="0" name=""/>
        <dsp:cNvSpPr/>
      </dsp:nvSpPr>
      <dsp:spPr>
        <a:xfrm>
          <a:off x="2941401" y="452295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l" defTabSz="222250">
            <a:lnSpc>
              <a:spcPct val="107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Es significativa para las personas a las que se dirige.</a:t>
          </a:r>
          <a:endParaRPr lang="en-US" sz="500" kern="1200" baseline="0"/>
        </a:p>
      </dsp:txBody>
      <dsp:txXfrm>
        <a:off x="2941401" y="4522952"/>
        <a:ext cx="707218" cy="353609"/>
      </dsp:txXfrm>
    </dsp:sp>
    <dsp:sp modelId="{41474D7B-636C-4C48-89EE-6EF31198F6C2}">
      <dsp:nvSpPr>
        <dsp:cNvPr id="0" name=""/>
        <dsp:cNvSpPr/>
      </dsp:nvSpPr>
      <dsp:spPr>
        <a:xfrm>
          <a:off x="2941401" y="502507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l" defTabSz="222250">
            <a:lnSpc>
              <a:spcPct val="107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Es equilibrada, esto es, se da igual o similar peso a los puntos que trata.</a:t>
          </a:r>
          <a:endParaRPr lang="en-US" sz="500" kern="1200" baseline="0"/>
        </a:p>
      </dsp:txBody>
      <dsp:txXfrm>
        <a:off x="2941401" y="5025077"/>
        <a:ext cx="707218" cy="353609"/>
      </dsp:txXfrm>
    </dsp:sp>
    <dsp:sp modelId="{E9F415F7-1411-48B2-B991-F4CE9BE930D2}">
      <dsp:nvSpPr>
        <dsp:cNvPr id="0" name=""/>
        <dsp:cNvSpPr/>
      </dsp:nvSpPr>
      <dsp:spPr>
        <a:xfrm>
          <a:off x="2941401" y="552720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l" defTabSz="222250">
            <a:lnSpc>
              <a:spcPct val="107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Su efecto es duradero, la audiencia la recuerda y reflexiona sobre el tema o puntos relevantes una vez que concluye.</a:t>
          </a:r>
          <a:endParaRPr lang="en-US" sz="500" kern="1200" baseline="0"/>
        </a:p>
      </dsp:txBody>
      <dsp:txXfrm>
        <a:off x="2941401" y="5527202"/>
        <a:ext cx="707218" cy="353609"/>
      </dsp:txXfrm>
    </dsp:sp>
    <dsp:sp modelId="{5F9478DE-7DE3-4776-8FB3-CB57F7CD73AC}">
      <dsp:nvSpPr>
        <dsp:cNvPr id="0" name=""/>
        <dsp:cNvSpPr/>
      </dsp:nvSpPr>
      <dsp:spPr>
        <a:xfrm>
          <a:off x="2941401" y="6029326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l" defTabSz="222250" rtl="0">
            <a:lnSpc>
              <a:spcPct val="107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Motiva a las personas a actuar en consecuencia.</a:t>
          </a:r>
          <a:endParaRPr lang="en-US" sz="500" kern="1200" baseline="0">
            <a:latin typeface="Gill Sans MT" panose="02020404030301010803"/>
            <a:cs typeface="Calibri"/>
          </a:endParaRPr>
        </a:p>
      </dsp:txBody>
      <dsp:txXfrm>
        <a:off x="2941401" y="6029326"/>
        <a:ext cx="707218" cy="353609"/>
      </dsp:txXfrm>
    </dsp:sp>
    <dsp:sp modelId="{FCA81019-ABD3-445C-A0E6-EDF8D19FF188}">
      <dsp:nvSpPr>
        <dsp:cNvPr id="0" name=""/>
        <dsp:cNvSpPr/>
      </dsp:nvSpPr>
      <dsp:spPr>
        <a:xfrm>
          <a:off x="4048198" y="505952"/>
          <a:ext cx="707218" cy="3536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700" kern="1200" baseline="0">
              <a:latin typeface="Calibri"/>
              <a:cs typeface="Calibri"/>
            </a:rPr>
            <a:t>  Planeación de la</a:t>
          </a:r>
          <a:r>
            <a:rPr lang="es-MX" sz="700" kern="1200">
              <a:latin typeface="Calibri"/>
              <a:cs typeface="Calibri"/>
            </a:rPr>
            <a:t> presentación</a:t>
          </a:r>
          <a:endParaRPr lang="en-US" sz="700" kern="1200"/>
        </a:p>
      </dsp:txBody>
      <dsp:txXfrm>
        <a:off x="4048198" y="505952"/>
        <a:ext cx="707218" cy="353609"/>
      </dsp:txXfrm>
    </dsp:sp>
    <dsp:sp modelId="{BC941373-69E0-4C4D-BD90-D3DF8A474821}">
      <dsp:nvSpPr>
        <dsp:cNvPr id="0" name=""/>
        <dsp:cNvSpPr/>
      </dsp:nvSpPr>
      <dsp:spPr>
        <a:xfrm>
          <a:off x="3620331" y="1008077"/>
          <a:ext cx="707218" cy="3536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Tareas</a:t>
          </a:r>
        </a:p>
      </dsp:txBody>
      <dsp:txXfrm>
        <a:off x="3620331" y="1008077"/>
        <a:ext cx="707218" cy="353609"/>
      </dsp:txXfrm>
    </dsp:sp>
    <dsp:sp modelId="{EE316E9B-8E90-4AF8-8651-D41EB6A1C367}">
      <dsp:nvSpPr>
        <dsp:cNvPr id="0" name=""/>
        <dsp:cNvSpPr/>
      </dsp:nvSpPr>
      <dsp:spPr>
        <a:xfrm>
          <a:off x="3797135" y="151020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Documentación</a:t>
          </a:r>
        </a:p>
      </dsp:txBody>
      <dsp:txXfrm>
        <a:off x="3797135" y="1510202"/>
        <a:ext cx="707218" cy="353609"/>
      </dsp:txXfrm>
    </dsp:sp>
    <dsp:sp modelId="{17D2CF28-257C-4321-88C2-2C299414276A}">
      <dsp:nvSpPr>
        <dsp:cNvPr id="0" name=""/>
        <dsp:cNvSpPr/>
      </dsp:nvSpPr>
      <dsp:spPr>
        <a:xfrm>
          <a:off x="3797135" y="201232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Identificación de contactos</a:t>
          </a:r>
        </a:p>
      </dsp:txBody>
      <dsp:txXfrm>
        <a:off x="3797135" y="2012327"/>
        <a:ext cx="707218" cy="353609"/>
      </dsp:txXfrm>
    </dsp:sp>
    <dsp:sp modelId="{4748ECD8-87A6-4EFD-A597-03F0F01393E9}">
      <dsp:nvSpPr>
        <dsp:cNvPr id="0" name=""/>
        <dsp:cNvSpPr/>
      </dsp:nvSpPr>
      <dsp:spPr>
        <a:xfrm>
          <a:off x="3797135" y="251445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Fuentes de información</a:t>
          </a:r>
        </a:p>
      </dsp:txBody>
      <dsp:txXfrm>
        <a:off x="3797135" y="2514452"/>
        <a:ext cx="707218" cy="353609"/>
      </dsp:txXfrm>
    </dsp:sp>
    <dsp:sp modelId="{957795F1-DE1F-40E1-B4CF-4ECD4B054127}">
      <dsp:nvSpPr>
        <dsp:cNvPr id="0" name=""/>
        <dsp:cNvSpPr/>
      </dsp:nvSpPr>
      <dsp:spPr>
        <a:xfrm>
          <a:off x="3797135" y="301657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Plan general de acción </a:t>
          </a:r>
        </a:p>
      </dsp:txBody>
      <dsp:txXfrm>
        <a:off x="3797135" y="3016577"/>
        <a:ext cx="707218" cy="353609"/>
      </dsp:txXfrm>
    </dsp:sp>
    <dsp:sp modelId="{603DBA54-0AC0-43E9-BA03-12D9A49E09BC}">
      <dsp:nvSpPr>
        <dsp:cNvPr id="0" name=""/>
        <dsp:cNvSpPr/>
      </dsp:nvSpPr>
      <dsp:spPr>
        <a:xfrm>
          <a:off x="4476065" y="1008077"/>
          <a:ext cx="707218" cy="3536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Listas de planificación</a:t>
          </a:r>
        </a:p>
      </dsp:txBody>
      <dsp:txXfrm>
        <a:off x="4476065" y="1008077"/>
        <a:ext cx="707218" cy="353609"/>
      </dsp:txXfrm>
    </dsp:sp>
    <dsp:sp modelId="{00C28E34-3A1B-4E15-8CC5-77BB3FC9C938}">
      <dsp:nvSpPr>
        <dsp:cNvPr id="0" name=""/>
        <dsp:cNvSpPr/>
      </dsp:nvSpPr>
      <dsp:spPr>
        <a:xfrm>
          <a:off x="4652869" y="151020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Calibri"/>
              <a:cs typeface="Calibri"/>
            </a:rPr>
            <a:t>Lista de planeación portada (LPP)</a:t>
          </a:r>
        </a:p>
      </dsp:txBody>
      <dsp:txXfrm>
        <a:off x="4652869" y="1510202"/>
        <a:ext cx="707218" cy="353609"/>
      </dsp:txXfrm>
    </dsp:sp>
    <dsp:sp modelId="{06EC29C9-B201-44FA-8A0B-7F007ACE98C5}">
      <dsp:nvSpPr>
        <dsp:cNvPr id="0" name=""/>
        <dsp:cNvSpPr/>
      </dsp:nvSpPr>
      <dsp:spPr>
        <a:xfrm>
          <a:off x="4652869" y="201232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i="1" kern="1200" baseline="0">
              <a:solidFill>
                <a:schemeClr val="bg1"/>
              </a:solidFill>
              <a:latin typeface="Calibri"/>
              <a:cs typeface="Calibri"/>
            </a:rPr>
            <a:t>Lista de planeación audiencia </a:t>
          </a:r>
          <a:r>
            <a:rPr lang="es-MX" sz="500" kern="1200" baseline="0">
              <a:solidFill>
                <a:schemeClr val="bg1"/>
              </a:solidFill>
              <a:latin typeface="Calibri"/>
              <a:cs typeface="Calibri"/>
            </a:rPr>
            <a:t>(LPA)</a:t>
          </a:r>
          <a:endParaRPr lang="es-MX" sz="500" kern="1200" baseline="0">
            <a:solidFill>
              <a:schemeClr val="bg1"/>
            </a:solidFill>
          </a:endParaRPr>
        </a:p>
      </dsp:txBody>
      <dsp:txXfrm>
        <a:off x="4652869" y="2012327"/>
        <a:ext cx="707218" cy="353609"/>
      </dsp:txXfrm>
    </dsp:sp>
    <dsp:sp modelId="{B7958594-0281-4F6E-BA8F-944DC3864EF9}">
      <dsp:nvSpPr>
        <dsp:cNvPr id="0" name=""/>
        <dsp:cNvSpPr/>
      </dsp:nvSpPr>
      <dsp:spPr>
        <a:xfrm>
          <a:off x="4652869" y="251445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i="1" kern="1200" baseline="0">
              <a:solidFill>
                <a:schemeClr val="bg1"/>
              </a:solidFill>
              <a:latin typeface="Gill Sans MT"/>
              <a:cs typeface="Calibri"/>
            </a:rPr>
            <a:t>Lista de planeación lugar </a:t>
          </a:r>
          <a:r>
            <a:rPr lang="es-MX" sz="500" kern="1200" baseline="0">
              <a:solidFill>
                <a:schemeClr val="bg1"/>
              </a:solidFill>
              <a:latin typeface="Gill Sans MT"/>
              <a:cs typeface="Calibri"/>
            </a:rPr>
            <a:t>(LPL)</a:t>
          </a:r>
          <a:endParaRPr lang="es-MX" sz="500" kern="1200" baseline="0">
            <a:solidFill>
              <a:schemeClr val="bg1"/>
            </a:solidFill>
            <a:latin typeface="Gill Sans MT"/>
          </a:endParaRPr>
        </a:p>
      </dsp:txBody>
      <dsp:txXfrm>
        <a:off x="4652869" y="2514452"/>
        <a:ext cx="707218" cy="353609"/>
      </dsp:txXfrm>
    </dsp:sp>
    <dsp:sp modelId="{4DE97A1D-8917-40F3-8E44-10F7A419CAEB}">
      <dsp:nvSpPr>
        <dsp:cNvPr id="0" name=""/>
        <dsp:cNvSpPr/>
      </dsp:nvSpPr>
      <dsp:spPr>
        <a:xfrm>
          <a:off x="5804383" y="505952"/>
          <a:ext cx="707218" cy="3536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kern="1200" baseline="0"/>
            <a:t>Estructura</a:t>
          </a:r>
        </a:p>
      </dsp:txBody>
      <dsp:txXfrm>
        <a:off x="5804383" y="505952"/>
        <a:ext cx="707218" cy="353609"/>
      </dsp:txXfrm>
    </dsp:sp>
    <dsp:sp modelId="{1FBD5385-00E8-4CB0-BC22-B6BB0C1DB696}">
      <dsp:nvSpPr>
        <dsp:cNvPr id="0" name=""/>
        <dsp:cNvSpPr/>
      </dsp:nvSpPr>
      <dsp:spPr>
        <a:xfrm>
          <a:off x="5331799" y="1008077"/>
          <a:ext cx="707218" cy="3536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/>
            <a:t>Organización del mensaje</a:t>
          </a:r>
        </a:p>
      </dsp:txBody>
      <dsp:txXfrm>
        <a:off x="5331799" y="1008077"/>
        <a:ext cx="707218" cy="353609"/>
      </dsp:txXfrm>
    </dsp:sp>
    <dsp:sp modelId="{4B999D6D-FB84-401D-902C-1AB4BA19E34B}">
      <dsp:nvSpPr>
        <dsp:cNvPr id="0" name=""/>
        <dsp:cNvSpPr/>
      </dsp:nvSpPr>
      <dsp:spPr>
        <a:xfrm>
          <a:off x="5508603" y="1419109"/>
          <a:ext cx="796652" cy="3955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8890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>
              <a:tab pos="1524000" algn="l"/>
            </a:tabLst>
          </a:pPr>
          <a:r>
            <a:rPr lang="es-MX" sz="500" kern="1200"/>
            <a:t>Contenido textual: Relacionado con la expresión, modo de plasmar el objetivo, y el enfoque</a:t>
          </a:r>
        </a:p>
      </dsp:txBody>
      <dsp:txXfrm>
        <a:off x="5508603" y="1419109"/>
        <a:ext cx="796652" cy="395578"/>
      </dsp:txXfrm>
    </dsp:sp>
    <dsp:sp modelId="{C90D83B4-2DFA-4F4A-B41C-D0424F2D0F59}">
      <dsp:nvSpPr>
        <dsp:cNvPr id="0" name=""/>
        <dsp:cNvSpPr/>
      </dsp:nvSpPr>
      <dsp:spPr>
        <a:xfrm>
          <a:off x="5508603" y="1889996"/>
          <a:ext cx="792812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8890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/>
            <a:t>Objetivo: Está determinado por el resultado que se persigue</a:t>
          </a:r>
        </a:p>
      </dsp:txBody>
      <dsp:txXfrm>
        <a:off x="5508603" y="1889996"/>
        <a:ext cx="792812" cy="353609"/>
      </dsp:txXfrm>
    </dsp:sp>
    <dsp:sp modelId="{72E6C435-242A-4127-BBAE-C15BE9F93BF7}">
      <dsp:nvSpPr>
        <dsp:cNvPr id="0" name=""/>
        <dsp:cNvSpPr/>
      </dsp:nvSpPr>
      <dsp:spPr>
        <a:xfrm>
          <a:off x="5521241" y="2309971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8890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/>
            <a:t>Enfoque: Se da gracias a la Perspectiva, Persuasión y Percepción</a:t>
          </a:r>
        </a:p>
      </dsp:txBody>
      <dsp:txXfrm>
        <a:off x="5521241" y="2309971"/>
        <a:ext cx="707218" cy="353609"/>
      </dsp:txXfrm>
    </dsp:sp>
    <dsp:sp modelId="{25F025E4-797D-4C77-8B7C-07C52789B3C0}">
      <dsp:nvSpPr>
        <dsp:cNvPr id="0" name=""/>
        <dsp:cNvSpPr/>
      </dsp:nvSpPr>
      <dsp:spPr>
        <a:xfrm>
          <a:off x="5502281" y="2821883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8890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/>
            <a:t>Concepto esencial: Proporciona el foco de atención y aclara la esencia del mensaje</a:t>
          </a:r>
        </a:p>
      </dsp:txBody>
      <dsp:txXfrm>
        <a:off x="5502281" y="2821883"/>
        <a:ext cx="707218" cy="353609"/>
      </dsp:txXfrm>
    </dsp:sp>
    <dsp:sp modelId="{0CC6E4B5-42F5-4D56-B1D2-B8E04B70844C}">
      <dsp:nvSpPr>
        <dsp:cNvPr id="0" name=""/>
        <dsp:cNvSpPr/>
      </dsp:nvSpPr>
      <dsp:spPr>
        <a:xfrm>
          <a:off x="6276968" y="1008077"/>
          <a:ext cx="707218" cy="3536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/>
            <a:t>Componentes de una presentación eficaz</a:t>
          </a:r>
        </a:p>
      </dsp:txBody>
      <dsp:txXfrm>
        <a:off x="6276968" y="1008077"/>
        <a:ext cx="707218" cy="353609"/>
      </dsp:txXfrm>
    </dsp:sp>
    <dsp:sp modelId="{973DC501-F53B-4297-918F-BCB31293C960}">
      <dsp:nvSpPr>
        <dsp:cNvPr id="0" name=""/>
        <dsp:cNvSpPr/>
      </dsp:nvSpPr>
      <dsp:spPr>
        <a:xfrm>
          <a:off x="6447450" y="1447009"/>
          <a:ext cx="707218" cy="6865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8890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/>
            <a:t>Entrada o apertura: Consiste de una Introducción (Invitación a la audiencia) y Vista previa (Expone los puntos que se expondrán)</a:t>
          </a:r>
        </a:p>
      </dsp:txBody>
      <dsp:txXfrm>
        <a:off x="6447450" y="1447009"/>
        <a:ext cx="707218" cy="686539"/>
      </dsp:txXfrm>
    </dsp:sp>
    <dsp:sp modelId="{BF4D6BA5-55FB-4720-A2E9-4D9CE6D6A465}">
      <dsp:nvSpPr>
        <dsp:cNvPr id="0" name=""/>
        <dsp:cNvSpPr/>
      </dsp:nvSpPr>
      <dsp:spPr>
        <a:xfrm>
          <a:off x="6447450" y="2212551"/>
          <a:ext cx="707218" cy="482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8890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/>
            <a:t>Puntos clave a desarrollar: Contiene el cuerpo de mensaje que es el contenido a tratar</a:t>
          </a:r>
        </a:p>
      </dsp:txBody>
      <dsp:txXfrm>
        <a:off x="6447450" y="2212551"/>
        <a:ext cx="707218" cy="482506"/>
      </dsp:txXfrm>
    </dsp:sp>
    <dsp:sp modelId="{E3A9E2E8-9B6F-4A71-A618-0AF44DB0F3FB}">
      <dsp:nvSpPr>
        <dsp:cNvPr id="0" name=""/>
        <dsp:cNvSpPr/>
      </dsp:nvSpPr>
      <dsp:spPr>
        <a:xfrm>
          <a:off x="6447450" y="2774061"/>
          <a:ext cx="707218" cy="3688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8890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/>
            <a:t>Una salida: Contiene las conclusiones que cierran la presentación</a:t>
          </a:r>
        </a:p>
      </dsp:txBody>
      <dsp:txXfrm>
        <a:off x="6447450" y="2774061"/>
        <a:ext cx="707218" cy="368899"/>
      </dsp:txXfrm>
    </dsp:sp>
    <dsp:sp modelId="{6D062600-D5AB-4411-83F8-923178CEF493}">
      <dsp:nvSpPr>
        <dsp:cNvPr id="0" name=""/>
        <dsp:cNvSpPr/>
      </dsp:nvSpPr>
      <dsp:spPr>
        <a:xfrm>
          <a:off x="7560569" y="505952"/>
          <a:ext cx="707218" cy="3536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900" kern="1200" baseline="0">
              <a:latin typeface="Gill Sans MT" panose="02020404030301010803"/>
            </a:rPr>
            <a:t>Técnicas de diseño</a:t>
          </a:r>
        </a:p>
      </dsp:txBody>
      <dsp:txXfrm>
        <a:off x="7560569" y="505952"/>
        <a:ext cx="707218" cy="353609"/>
      </dsp:txXfrm>
    </dsp:sp>
    <dsp:sp modelId="{30933426-EFD4-454A-87C5-DC007FCF30E7}">
      <dsp:nvSpPr>
        <dsp:cNvPr id="0" name=""/>
        <dsp:cNvSpPr/>
      </dsp:nvSpPr>
      <dsp:spPr>
        <a:xfrm>
          <a:off x="7132702" y="1008077"/>
          <a:ext cx="707218" cy="3536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err="1">
              <a:solidFill>
                <a:schemeClr val="bg1"/>
              </a:solidFill>
            </a:rPr>
            <a:t>Medios</a:t>
          </a:r>
          <a:r>
            <a:rPr lang="en-US" sz="1050" kern="1200">
              <a:solidFill>
                <a:schemeClr val="bg1"/>
              </a:solidFill>
            </a:rPr>
            <a:t> de </a:t>
          </a:r>
          <a:r>
            <a:rPr lang="en-US" sz="1050" kern="1200" err="1">
              <a:solidFill>
                <a:schemeClr val="bg1"/>
              </a:solidFill>
            </a:rPr>
            <a:t>apoyo</a:t>
          </a:r>
          <a:endParaRPr lang="es-MX" sz="1050" kern="1200" baseline="0"/>
        </a:p>
      </dsp:txBody>
      <dsp:txXfrm>
        <a:off x="7132702" y="1008077"/>
        <a:ext cx="707218" cy="353609"/>
      </dsp:txXfrm>
    </dsp:sp>
    <dsp:sp modelId="{25D07EA1-E99C-4846-AF37-18BB06118085}">
      <dsp:nvSpPr>
        <dsp:cNvPr id="0" name=""/>
        <dsp:cNvSpPr/>
      </dsp:nvSpPr>
      <dsp:spPr>
        <a:xfrm>
          <a:off x="7309506" y="1510202"/>
          <a:ext cx="707218" cy="810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8890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Audio visual: </a:t>
          </a:r>
          <a:r>
            <a:rPr lang="en-US" sz="800" kern="1200" err="1"/>
            <a:t>despiertan</a:t>
          </a:r>
          <a:r>
            <a:rPr lang="en-US" sz="800" kern="1200"/>
            <a:t> </a:t>
          </a:r>
          <a:r>
            <a:rPr lang="en-US" sz="800" kern="1200" err="1"/>
            <a:t>interes</a:t>
          </a:r>
          <a:r>
            <a:rPr lang="en-US" sz="800" kern="1200"/>
            <a:t>, </a:t>
          </a:r>
          <a:r>
            <a:rPr lang="en-US" sz="800" kern="1200" err="1"/>
            <a:t>estimula</a:t>
          </a:r>
          <a:r>
            <a:rPr lang="en-US" sz="800" kern="1200"/>
            <a:t> el </a:t>
          </a:r>
          <a:r>
            <a:rPr lang="en-US" sz="800" kern="1200" err="1"/>
            <a:t>pensamiento</a:t>
          </a:r>
          <a:r>
            <a:rPr lang="en-US" sz="800" kern="1200"/>
            <a:t>, </a:t>
          </a:r>
          <a:r>
            <a:rPr lang="en-US" sz="800" kern="1200" err="1"/>
            <a:t>inyectan</a:t>
          </a:r>
          <a:r>
            <a:rPr lang="en-US" sz="800" kern="1200"/>
            <a:t> humor, etc.</a:t>
          </a:r>
          <a:endParaRPr lang="es-MX" sz="800" kern="1200" baseline="0"/>
        </a:p>
      </dsp:txBody>
      <dsp:txXfrm>
        <a:off x="7309506" y="1510202"/>
        <a:ext cx="707218" cy="810609"/>
      </dsp:txXfrm>
    </dsp:sp>
    <dsp:sp modelId="{904F7031-F8CD-448F-AE52-B7B1DB8A233A}">
      <dsp:nvSpPr>
        <dsp:cNvPr id="0" name=""/>
        <dsp:cNvSpPr/>
      </dsp:nvSpPr>
      <dsp:spPr>
        <a:xfrm>
          <a:off x="7309506" y="2469328"/>
          <a:ext cx="707218" cy="795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8890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err="1"/>
            <a:t>Manuales</a:t>
          </a:r>
          <a:r>
            <a:rPr lang="en-US" sz="900" kern="1200"/>
            <a:t>: se </a:t>
          </a:r>
          <a:r>
            <a:rPr lang="en-US" sz="900" kern="1200" err="1"/>
            <a:t>utilizan</a:t>
          </a:r>
          <a:r>
            <a:rPr lang="en-US" sz="900" kern="1200"/>
            <a:t> para </a:t>
          </a:r>
          <a:r>
            <a:rPr lang="en-US" sz="900" kern="1200" err="1"/>
            <a:t>escribir</a:t>
          </a:r>
          <a:r>
            <a:rPr lang="en-US" sz="900" kern="1200"/>
            <a:t> </a:t>
          </a:r>
          <a:r>
            <a:rPr lang="en-US" sz="900" kern="1200" err="1"/>
            <a:t>sobre</a:t>
          </a:r>
          <a:r>
            <a:rPr lang="en-US" sz="900" kern="1200"/>
            <a:t> </a:t>
          </a:r>
          <a:r>
            <a:rPr lang="en-US" sz="900" kern="1200" err="1"/>
            <a:t>ellos</a:t>
          </a:r>
          <a:r>
            <a:rPr lang="en-US" sz="900" kern="1200"/>
            <a:t>, </a:t>
          </a:r>
          <a:r>
            <a:rPr lang="en-US" sz="900" kern="1200" err="1"/>
            <a:t>como</a:t>
          </a:r>
          <a:r>
            <a:rPr lang="en-US" sz="900" kern="1200"/>
            <a:t> </a:t>
          </a:r>
          <a:r>
            <a:rPr lang="en-US" sz="900" kern="1200" err="1"/>
            <a:t>ayuda</a:t>
          </a:r>
          <a:r>
            <a:rPr lang="en-US" sz="900" kern="1200"/>
            <a:t> visual.</a:t>
          </a:r>
          <a:endParaRPr lang="es-MX" sz="900" kern="1200" baseline="0"/>
        </a:p>
      </dsp:txBody>
      <dsp:txXfrm>
        <a:off x="7309506" y="2469328"/>
        <a:ext cx="707218" cy="795291"/>
      </dsp:txXfrm>
    </dsp:sp>
    <dsp:sp modelId="{40848F3E-525B-4FFA-934F-8A88E4479B2A}">
      <dsp:nvSpPr>
        <dsp:cNvPr id="0" name=""/>
        <dsp:cNvSpPr/>
      </dsp:nvSpPr>
      <dsp:spPr>
        <a:xfrm>
          <a:off x="7309506" y="3368683"/>
          <a:ext cx="707218" cy="6877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8890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err="1"/>
            <a:t>Proyectadas</a:t>
          </a:r>
          <a:r>
            <a:rPr lang="en-US" sz="700" kern="1200"/>
            <a:t> y </a:t>
          </a:r>
          <a:r>
            <a:rPr lang="en-US" sz="700" kern="1200" err="1"/>
            <a:t>efectuadas</a:t>
          </a:r>
          <a:r>
            <a:rPr lang="en-US" sz="700" kern="1200"/>
            <a:t> por </a:t>
          </a:r>
          <a:r>
            <a:rPr lang="en-US" sz="700" kern="1200" err="1"/>
            <a:t>computadora</a:t>
          </a:r>
          <a:r>
            <a:rPr lang="en-US" sz="700" kern="1200"/>
            <a:t>: </a:t>
          </a:r>
          <a:r>
            <a:rPr lang="en-US" sz="700" kern="1200" err="1"/>
            <a:t>graficos</a:t>
          </a:r>
          <a:r>
            <a:rPr lang="en-US" sz="700" kern="1200"/>
            <a:t>, </a:t>
          </a:r>
          <a:r>
            <a:rPr lang="en-US" sz="700" kern="1200" err="1"/>
            <a:t>diapositivas</a:t>
          </a:r>
          <a:r>
            <a:rPr lang="en-US" sz="700" kern="1200"/>
            <a:t>, videos, </a:t>
          </a:r>
          <a:r>
            <a:rPr lang="en-US" sz="700" kern="1200" err="1"/>
            <a:t>imagenes</a:t>
          </a:r>
          <a:r>
            <a:rPr lang="en-US" sz="700" kern="1200"/>
            <a:t> etc.</a:t>
          </a:r>
          <a:endParaRPr lang="es-MX" sz="700" kern="1200" baseline="0"/>
        </a:p>
      </dsp:txBody>
      <dsp:txXfrm>
        <a:off x="7309506" y="3368683"/>
        <a:ext cx="707218" cy="687790"/>
      </dsp:txXfrm>
    </dsp:sp>
    <dsp:sp modelId="{8A8590D4-E331-43E8-9988-C35C16D620A5}">
      <dsp:nvSpPr>
        <dsp:cNvPr id="0" name=""/>
        <dsp:cNvSpPr/>
      </dsp:nvSpPr>
      <dsp:spPr>
        <a:xfrm>
          <a:off x="7988436" y="1008077"/>
          <a:ext cx="707218" cy="3536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err="1">
              <a:solidFill>
                <a:schemeClr val="bg1"/>
              </a:solidFill>
            </a:rPr>
            <a:t>Tipos</a:t>
          </a:r>
          <a:endParaRPr lang="es-MX" sz="500" kern="1200" baseline="0" err="1">
            <a:latin typeface="Gill Sans MT"/>
            <a:cs typeface="Arial"/>
          </a:endParaRPr>
        </a:p>
      </dsp:txBody>
      <dsp:txXfrm>
        <a:off x="7988436" y="1008077"/>
        <a:ext cx="707218" cy="353609"/>
      </dsp:txXfrm>
    </dsp:sp>
    <dsp:sp modelId="{7010464C-27D7-4178-99FC-583244E1F81B}">
      <dsp:nvSpPr>
        <dsp:cNvPr id="0" name=""/>
        <dsp:cNvSpPr/>
      </dsp:nvSpPr>
      <dsp:spPr>
        <a:xfrm>
          <a:off x="8165240" y="1510202"/>
          <a:ext cx="707218" cy="5860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8890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Diseño</a:t>
          </a:r>
          <a:r>
            <a:rPr lang="en-US" sz="600" kern="1200"/>
            <a:t> </a:t>
          </a:r>
          <a:r>
            <a:rPr lang="en-US" sz="600" kern="1200" err="1"/>
            <a:t>abreviado</a:t>
          </a:r>
          <a:r>
            <a:rPr lang="en-US" sz="600" kern="1200"/>
            <a:t>: solo </a:t>
          </a:r>
          <a:r>
            <a:rPr lang="en-US" sz="600" kern="1200" err="1"/>
            <a:t>utiliza</a:t>
          </a:r>
          <a:r>
            <a:rPr lang="en-US" sz="600" kern="1200"/>
            <a:t> palabras clave o </a:t>
          </a:r>
          <a:r>
            <a:rPr lang="en-US" sz="600" kern="1200" err="1"/>
            <a:t>frases</a:t>
          </a:r>
          <a:r>
            <a:rPr lang="en-US" sz="600" kern="1200"/>
            <a:t> </a:t>
          </a:r>
          <a:r>
            <a:rPr lang="en-US" sz="600" kern="1200" err="1"/>
            <a:t>cortas</a:t>
          </a:r>
          <a:r>
            <a:rPr lang="en-US" sz="600" kern="1200"/>
            <a:t> para </a:t>
          </a:r>
          <a:r>
            <a:rPr lang="en-US" sz="600" kern="1200" err="1"/>
            <a:t>transmitir</a:t>
          </a:r>
          <a:r>
            <a:rPr lang="en-US" sz="600" kern="1200"/>
            <a:t> lo que se </a:t>
          </a:r>
          <a:r>
            <a:rPr lang="en-US" sz="600" kern="1200" err="1"/>
            <a:t>dira</a:t>
          </a:r>
          <a:r>
            <a:rPr lang="en-US" sz="600" kern="1200"/>
            <a:t> </a:t>
          </a:r>
          <a:r>
            <a:rPr lang="en-US" sz="600" kern="1200" err="1"/>
            <a:t>en</a:t>
          </a:r>
          <a:r>
            <a:rPr lang="en-US" sz="600" kern="1200"/>
            <a:t> </a:t>
          </a:r>
          <a:r>
            <a:rPr lang="en-US" sz="600" kern="1200" err="1"/>
            <a:t>cada</a:t>
          </a:r>
          <a:r>
            <a:rPr lang="en-US" sz="600" kern="1200"/>
            <a:t> punto</a:t>
          </a:r>
          <a:endParaRPr lang="es-MX" sz="600" kern="1200" baseline="0">
            <a:latin typeface="Gill Sans MT"/>
            <a:cs typeface="Arial"/>
          </a:endParaRPr>
        </a:p>
      </dsp:txBody>
      <dsp:txXfrm>
        <a:off x="8165240" y="1510202"/>
        <a:ext cx="707218" cy="586018"/>
      </dsp:txXfrm>
    </dsp:sp>
    <dsp:sp modelId="{06EE6692-A563-41B2-A773-327361AFCC19}">
      <dsp:nvSpPr>
        <dsp:cNvPr id="0" name=""/>
        <dsp:cNvSpPr/>
      </dsp:nvSpPr>
      <dsp:spPr>
        <a:xfrm>
          <a:off x="8165240" y="2244737"/>
          <a:ext cx="707218" cy="7854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8890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err="1"/>
            <a:t>Diseño</a:t>
          </a:r>
          <a:r>
            <a:rPr lang="en-US" sz="600" kern="1200"/>
            <a:t> general: es mas </a:t>
          </a:r>
          <a:r>
            <a:rPr lang="en-US" sz="600" kern="1200" err="1"/>
            <a:t>detallado</a:t>
          </a:r>
          <a:r>
            <a:rPr lang="en-US" sz="600" kern="1200"/>
            <a:t>, </a:t>
          </a:r>
          <a:r>
            <a:rPr lang="en-US" sz="600" kern="1200" err="1"/>
            <a:t>en</a:t>
          </a:r>
          <a:r>
            <a:rPr lang="en-US" sz="600" kern="1200"/>
            <a:t> el se </a:t>
          </a:r>
          <a:r>
            <a:rPr lang="en-US" sz="600" kern="1200" err="1"/>
            <a:t>escriben</a:t>
          </a:r>
          <a:r>
            <a:rPr lang="en-US" sz="600" kern="1200"/>
            <a:t> </a:t>
          </a:r>
          <a:r>
            <a:rPr lang="en-US" sz="600" kern="1200" err="1"/>
            <a:t>frases</a:t>
          </a:r>
          <a:r>
            <a:rPr lang="en-US" sz="600" kern="1200"/>
            <a:t> </a:t>
          </a:r>
          <a:r>
            <a:rPr lang="en-US" sz="600" kern="1200" err="1"/>
            <a:t>completas</a:t>
          </a:r>
          <a:r>
            <a:rPr lang="en-US" sz="600" kern="1200"/>
            <a:t> para </a:t>
          </a:r>
          <a:r>
            <a:rPr lang="en-US" sz="600" kern="1200" err="1"/>
            <a:t>aproximarse</a:t>
          </a:r>
          <a:r>
            <a:rPr lang="en-US" sz="600" kern="1200"/>
            <a:t> mas a la </a:t>
          </a:r>
          <a:r>
            <a:rPr lang="en-US" sz="600" kern="1200" err="1"/>
            <a:t>narrativa</a:t>
          </a:r>
          <a:r>
            <a:rPr lang="en-US" sz="600" kern="1200"/>
            <a:t> de una </a:t>
          </a:r>
          <a:r>
            <a:rPr lang="en-US" sz="600" kern="1200" err="1"/>
            <a:t>presentacion</a:t>
          </a:r>
          <a:endParaRPr lang="es-MX" sz="600" kern="1200" baseline="0">
            <a:latin typeface="Gill Sans MT"/>
            <a:cs typeface="Arial"/>
          </a:endParaRPr>
        </a:p>
      </dsp:txBody>
      <dsp:txXfrm>
        <a:off x="8165240" y="2244737"/>
        <a:ext cx="707218" cy="785411"/>
      </dsp:txXfrm>
    </dsp:sp>
    <dsp:sp modelId="{4EB8676A-62B4-4FDC-B696-3C4D8C860607}">
      <dsp:nvSpPr>
        <dsp:cNvPr id="0" name=""/>
        <dsp:cNvSpPr/>
      </dsp:nvSpPr>
      <dsp:spPr>
        <a:xfrm>
          <a:off x="9272037" y="505952"/>
          <a:ext cx="707218" cy="3536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baseline="0" err="1">
              <a:latin typeface="Gill Sans MT"/>
              <a:cs typeface="Arial"/>
            </a:rPr>
            <a:t>Presentacion</a:t>
          </a:r>
          <a:r>
            <a:rPr lang="es-MX" sz="800" kern="1200" baseline="0">
              <a:latin typeface="Gill Sans MT"/>
              <a:cs typeface="Arial"/>
            </a:rPr>
            <a:t> por computadora</a:t>
          </a:r>
        </a:p>
      </dsp:txBody>
      <dsp:txXfrm>
        <a:off x="9272037" y="505952"/>
        <a:ext cx="707218" cy="353609"/>
      </dsp:txXfrm>
    </dsp:sp>
    <dsp:sp modelId="{52922D83-D549-485D-99D6-207D10D69A26}">
      <dsp:nvSpPr>
        <dsp:cNvPr id="0" name=""/>
        <dsp:cNvSpPr/>
      </dsp:nvSpPr>
      <dsp:spPr>
        <a:xfrm>
          <a:off x="8844170" y="1008077"/>
          <a:ext cx="707218" cy="3536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Arial"/>
              <a:cs typeface="Arial"/>
            </a:rPr>
            <a:t>Recursos tecnológicos </a:t>
          </a:r>
        </a:p>
      </dsp:txBody>
      <dsp:txXfrm>
        <a:off x="8844170" y="1008077"/>
        <a:ext cx="707218" cy="353609"/>
      </dsp:txXfrm>
    </dsp:sp>
    <dsp:sp modelId="{9366A9AB-6CA4-4D11-A3DF-188D21F04165}">
      <dsp:nvSpPr>
        <dsp:cNvPr id="0" name=""/>
        <dsp:cNvSpPr/>
      </dsp:nvSpPr>
      <dsp:spPr>
        <a:xfrm>
          <a:off x="9020974" y="151020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Arial"/>
              <a:cs typeface="Arial"/>
            </a:rPr>
            <a:t>Diseño de diapositiva, temas y plantillas.</a:t>
          </a:r>
        </a:p>
      </dsp:txBody>
      <dsp:txXfrm>
        <a:off x="9020974" y="1510202"/>
        <a:ext cx="707218" cy="353609"/>
      </dsp:txXfrm>
    </dsp:sp>
    <dsp:sp modelId="{BFB6F7FA-5CB3-4FD6-81E2-DEC0F0226D2A}">
      <dsp:nvSpPr>
        <dsp:cNvPr id="0" name=""/>
        <dsp:cNvSpPr/>
      </dsp:nvSpPr>
      <dsp:spPr>
        <a:xfrm>
          <a:off x="9020974" y="201232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Arial"/>
              <a:cs typeface="Arial"/>
            </a:rPr>
            <a:t>Animaciones.</a:t>
          </a:r>
        </a:p>
      </dsp:txBody>
      <dsp:txXfrm>
        <a:off x="9020974" y="2012327"/>
        <a:ext cx="707218" cy="353609"/>
      </dsp:txXfrm>
    </dsp:sp>
    <dsp:sp modelId="{5F470511-79B2-4407-BAAB-F340CD1FDB15}">
      <dsp:nvSpPr>
        <dsp:cNvPr id="0" name=""/>
        <dsp:cNvSpPr/>
      </dsp:nvSpPr>
      <dsp:spPr>
        <a:xfrm>
          <a:off x="9020974" y="251445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Arial"/>
              <a:cs typeface="Arial"/>
            </a:rPr>
            <a:t>Transición de diapositivas.</a:t>
          </a:r>
        </a:p>
      </dsp:txBody>
      <dsp:txXfrm>
        <a:off x="9020974" y="2514452"/>
        <a:ext cx="707218" cy="353609"/>
      </dsp:txXfrm>
    </dsp:sp>
    <dsp:sp modelId="{C15B0F10-EFB7-43AE-AF47-EDBA99658E9B}">
      <dsp:nvSpPr>
        <dsp:cNvPr id="0" name=""/>
        <dsp:cNvSpPr/>
      </dsp:nvSpPr>
      <dsp:spPr>
        <a:xfrm>
          <a:off x="9020974" y="301657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Arial"/>
              <a:cs typeface="Arial"/>
            </a:rPr>
            <a:t>Documentos y notas.</a:t>
          </a:r>
        </a:p>
      </dsp:txBody>
      <dsp:txXfrm>
        <a:off x="9020974" y="3016577"/>
        <a:ext cx="707218" cy="353609"/>
      </dsp:txXfrm>
    </dsp:sp>
    <dsp:sp modelId="{4661C10B-F7C7-481F-829F-B0AFF2FD0B9E}">
      <dsp:nvSpPr>
        <dsp:cNvPr id="0" name=""/>
        <dsp:cNvSpPr/>
      </dsp:nvSpPr>
      <dsp:spPr>
        <a:xfrm>
          <a:off x="9699904" y="1008077"/>
          <a:ext cx="707218" cy="3536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Arial"/>
              <a:cs typeface="Arial"/>
            </a:rPr>
            <a:t>Ventajas</a:t>
          </a:r>
        </a:p>
      </dsp:txBody>
      <dsp:txXfrm>
        <a:off x="9699904" y="1008077"/>
        <a:ext cx="707218" cy="353609"/>
      </dsp:txXfrm>
    </dsp:sp>
    <dsp:sp modelId="{DBAFFB88-6251-4918-9F00-8D5B2C1778B5}">
      <dsp:nvSpPr>
        <dsp:cNvPr id="0" name=""/>
        <dsp:cNvSpPr/>
      </dsp:nvSpPr>
      <dsp:spPr>
        <a:xfrm>
          <a:off x="9876708" y="151020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Arial"/>
              <a:cs typeface="Arial"/>
            </a:rPr>
            <a:t>Presentaciones atractivas en poco tiempo</a:t>
          </a:r>
        </a:p>
      </dsp:txBody>
      <dsp:txXfrm>
        <a:off x="9876708" y="1510202"/>
        <a:ext cx="707218" cy="353609"/>
      </dsp:txXfrm>
    </dsp:sp>
    <dsp:sp modelId="{106BA348-AE92-44F5-B943-34D47C399AFB}">
      <dsp:nvSpPr>
        <dsp:cNvPr id="0" name=""/>
        <dsp:cNvSpPr/>
      </dsp:nvSpPr>
      <dsp:spPr>
        <a:xfrm>
          <a:off x="9876708" y="201232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baseline="0">
              <a:latin typeface="Arial"/>
              <a:cs typeface="Arial"/>
            </a:rPr>
            <a:t>Aspecto profesional por diferentes diseños, plantillas y efectos</a:t>
          </a:r>
        </a:p>
      </dsp:txBody>
      <dsp:txXfrm>
        <a:off x="9876708" y="2012327"/>
        <a:ext cx="707218" cy="353609"/>
      </dsp:txXfrm>
    </dsp:sp>
    <dsp:sp modelId="{88282781-D205-4959-BBFC-035C0B34648E}">
      <dsp:nvSpPr>
        <dsp:cNvPr id="0" name=""/>
        <dsp:cNvSpPr/>
      </dsp:nvSpPr>
      <dsp:spPr>
        <a:xfrm>
          <a:off x="9876708" y="2514452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>
              <a:latin typeface="Arial"/>
              <a:cs typeface="Arial"/>
            </a:rPr>
            <a:t>Herramientas para graficar datos y tablas.</a:t>
          </a:r>
        </a:p>
      </dsp:txBody>
      <dsp:txXfrm>
        <a:off x="9876708" y="2514452"/>
        <a:ext cx="707218" cy="353609"/>
      </dsp:txXfrm>
    </dsp:sp>
    <dsp:sp modelId="{A603E025-2459-4ADA-8DBE-C044EF342A5E}">
      <dsp:nvSpPr>
        <dsp:cNvPr id="0" name=""/>
        <dsp:cNvSpPr/>
      </dsp:nvSpPr>
      <dsp:spPr>
        <a:xfrm>
          <a:off x="9876708" y="3016577"/>
          <a:ext cx="707218" cy="35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>
              <a:latin typeface="Arial"/>
              <a:cs typeface="Arial"/>
            </a:rPr>
            <a:t>Elementos de multimedia</a:t>
          </a:r>
        </a:p>
      </dsp:txBody>
      <dsp:txXfrm>
        <a:off x="9876708" y="3016577"/>
        <a:ext cx="707218" cy="353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10" name="Rectangle 9"/>
          <p:cNvSpPr/>
          <p:nvPr/>
        </p:nvSpPr>
        <p:spPr>
          <a:xfrm>
            <a:off x="1307871" y="1267730"/>
            <a:ext cx="9576261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2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2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1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4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3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6" indent="0" algn="ctr">
              <a:buNone/>
              <a:defRPr sz="1600"/>
            </a:lvl2pPr>
            <a:lvl3pPr marL="914411" indent="0" algn="ctr">
              <a:buNone/>
              <a:defRPr sz="16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2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10/9/2020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1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4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1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9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 useBgFill="1">
        <p:nvSpPr>
          <p:cNvPr id="23" name="Rectangle 22"/>
          <p:cNvSpPr/>
          <p:nvPr/>
        </p:nvSpPr>
        <p:spPr>
          <a:xfrm>
            <a:off x="1307871" y="1267730"/>
            <a:ext cx="9576261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2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2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6"/>
            <a:ext cx="8933689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1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5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96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2" y="1344503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8" y="5177408"/>
            <a:ext cx="5660133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5" y="5177408"/>
            <a:ext cx="195834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5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1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1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50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6" indent="0">
              <a:buNone/>
              <a:defRPr sz="18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50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4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6" indent="0">
              <a:buNone/>
              <a:defRPr sz="18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4" y="2792472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2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3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2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7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1" y="607392"/>
            <a:ext cx="3161963" cy="1645920"/>
          </a:xfrm>
        </p:spPr>
        <p:txBody>
          <a:bodyPr anchor="b">
            <a:normAutofit/>
          </a:bodyPr>
          <a:lstStyle>
            <a:lvl1pPr algn="l" defTabSz="914411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1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1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10/9/2020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9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9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600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8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50" y="6035040"/>
            <a:ext cx="4588002" cy="365760"/>
          </a:xfrm>
        </p:spPr>
        <p:txBody>
          <a:bodyPr/>
          <a:lstStyle>
            <a:lvl1pPr marL="0" algn="r" defTabSz="914411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30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7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1" y="603504"/>
            <a:ext cx="3144773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1" y="2386584"/>
            <a:ext cx="3144773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05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34698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5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1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6999" y="6035040"/>
            <a:ext cx="838201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1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2" indent="-182882" algn="l" defTabSz="914411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9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52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76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20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24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28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31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F25B22F1-C3E3-43E5-BE38-E3B98AB07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2" y="11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BDBEA8-532B-44DF-ADB6-607C9824D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3" y="1179740"/>
            <a:ext cx="9443357" cy="2753880"/>
          </a:xfrm>
        </p:spPr>
        <p:txBody>
          <a:bodyPr anchor="b">
            <a:normAutofit/>
          </a:bodyPr>
          <a:lstStyle/>
          <a:p>
            <a:r>
              <a:rPr lang="es-MX"/>
              <a:t>Mapa Conceptual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98344D-D647-4541-926B-C7D487007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5432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AED81ED-A28C-4C44-9D49-133E4BCDF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151841"/>
              </p:ext>
            </p:extLst>
          </p:nvPr>
        </p:nvGraphicFramePr>
        <p:xfrm>
          <a:off x="-14377" y="191684"/>
          <a:ext cx="12492790" cy="6386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381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243B"/>
      </a:dk2>
      <a:lt2>
        <a:srgbClr val="E8E5E2"/>
      </a:lt2>
      <a:accent1>
        <a:srgbClr val="2B80E5"/>
      </a:accent1>
      <a:accent2>
        <a:srgbClr val="4248DB"/>
      </a:accent2>
      <a:accent3>
        <a:srgbClr val="712BE5"/>
      </a:accent3>
      <a:accent4>
        <a:srgbClr val="AD19D3"/>
      </a:accent4>
      <a:accent5>
        <a:srgbClr val="E52BBE"/>
      </a:accent5>
      <a:accent6>
        <a:srgbClr val="D3195E"/>
      </a:accent6>
      <a:hlink>
        <a:srgbClr val="AD7839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B3D753EC4B774290C0628C9D1BD9E2" ma:contentTypeVersion="11" ma:contentTypeDescription="Create a new document." ma:contentTypeScope="" ma:versionID="efee7051cc939c676d2cbad20e55cecb">
  <xsd:schema xmlns:xsd="http://www.w3.org/2001/XMLSchema" xmlns:xs="http://www.w3.org/2001/XMLSchema" xmlns:p="http://schemas.microsoft.com/office/2006/metadata/properties" xmlns:ns3="a1ecd564-93df-403d-8fa9-372cbf233aad" xmlns:ns4="7c429135-ee49-49bb-a1a4-c572832fbf72" targetNamespace="http://schemas.microsoft.com/office/2006/metadata/properties" ma:root="true" ma:fieldsID="b4eb8de003b39e8c2e3018e2a9637f0a" ns3:_="" ns4:_="">
    <xsd:import namespace="a1ecd564-93df-403d-8fa9-372cbf233aad"/>
    <xsd:import namespace="7c429135-ee49-49bb-a1a4-c572832fbf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cd564-93df-403d-8fa9-372cbf233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29135-ee49-49bb-a1a4-c572832fbf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8327AE-E8D8-4558-BF4B-12ECD59B8E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F714C3-7C28-4371-A1F6-AD39248393ED}">
  <ds:schemaRefs>
    <ds:schemaRef ds:uri="7c429135-ee49-49bb-a1a4-c572832fbf72"/>
    <ds:schemaRef ds:uri="a1ecd564-93df-403d-8fa9-372cbf233aa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59D10A9-03EC-4B86-AB36-F79D704B4FD7}">
  <ds:schemaRefs>
    <ds:schemaRef ds:uri="7c429135-ee49-49bb-a1a4-c572832fbf72"/>
    <ds:schemaRef ds:uri="a1ecd564-93df-403d-8fa9-372cbf233aa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SavonVTI</vt:lpstr>
      <vt:lpstr>Mapa Conceptual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Mapa Conceptual / mental </dc:title>
  <dc:creator>HECTOR MAURICIO FLORES MARTINEZ</dc:creator>
  <cp:revision>1</cp:revision>
  <dcterms:created xsi:type="dcterms:W3CDTF">2020-10-04T03:50:00Z</dcterms:created>
  <dcterms:modified xsi:type="dcterms:W3CDTF">2020-10-10T02:16:21Z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0x0101002EB3D753EC4B774290C0628C9D1BD9E2</vt:lpwstr>
  </property>
</Properties>
</file>